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2" r:id="rId6"/>
    <p:sldId id="268" r:id="rId7"/>
    <p:sldId id="261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80" r:id="rId19"/>
    <p:sldId id="278" r:id="rId20"/>
    <p:sldId id="279" r:id="rId21"/>
    <p:sldId id="281" r:id="rId22"/>
    <p:sldId id="282" r:id="rId23"/>
    <p:sldId id="284" r:id="rId24"/>
    <p:sldId id="283" r:id="rId25"/>
    <p:sldId id="265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657B5-3A23-438D-80A2-78FB43F8F664}" v="26" dt="2019-02-14T17:02:46.496"/>
    <p1510:client id="{38068849-2B6A-4B52-9836-4F834D2D5E6A}" v="128" dt="2019-02-14T20:36:47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eniket Deshmukh" userId="c6c57a24d6e3cc32" providerId="LiveId" clId="{38068849-2B6A-4B52-9836-4F834D2D5E6A}"/>
    <pc:docChg chg="undo custSel mod addSld delSld modSld sldOrd">
      <pc:chgData name="Shreeniket Deshmukh" userId="c6c57a24d6e3cc32" providerId="LiveId" clId="{38068849-2B6A-4B52-9836-4F834D2D5E6A}" dt="2019-02-14T21:12:00.498" v="1595" actId="1036"/>
      <pc:docMkLst>
        <pc:docMk/>
      </pc:docMkLst>
      <pc:sldChg chg="addSp delSp modSp">
        <pc:chgData name="Shreeniket Deshmukh" userId="c6c57a24d6e3cc32" providerId="LiveId" clId="{38068849-2B6A-4B52-9836-4F834D2D5E6A}" dt="2019-02-14T20:25:52.668" v="1572" actId="20577"/>
        <pc:sldMkLst>
          <pc:docMk/>
          <pc:sldMk cId="3864995862" sldId="257"/>
        </pc:sldMkLst>
        <pc:graphicFrameChg chg="mod">
          <ac:chgData name="Shreeniket Deshmukh" userId="c6c57a24d6e3cc32" providerId="LiveId" clId="{38068849-2B6A-4B52-9836-4F834D2D5E6A}" dt="2019-02-14T20:25:52.668" v="1572" actId="20577"/>
          <ac:graphicFrameMkLst>
            <pc:docMk/>
            <pc:sldMk cId="3864995862" sldId="257"/>
            <ac:graphicFrameMk id="5" creationId="{B05A340C-B587-4B5E-9F43-48104B3D1434}"/>
          </ac:graphicFrameMkLst>
        </pc:graphicFrameChg>
        <pc:graphicFrameChg chg="add del">
          <ac:chgData name="Shreeniket Deshmukh" userId="c6c57a24d6e3cc32" providerId="LiveId" clId="{38068849-2B6A-4B52-9836-4F834D2D5E6A}" dt="2019-02-14T19:44:44.681" v="1171"/>
          <ac:graphicFrameMkLst>
            <pc:docMk/>
            <pc:sldMk cId="3864995862" sldId="257"/>
            <ac:graphicFrameMk id="6" creationId="{393AD6B0-9121-41BF-86AF-C8C28BDE056E}"/>
          </ac:graphicFrameMkLst>
        </pc:graphicFrameChg>
      </pc:sldChg>
      <pc:sldChg chg="modSp">
        <pc:chgData name="Shreeniket Deshmukh" userId="c6c57a24d6e3cc32" providerId="LiveId" clId="{38068849-2B6A-4B52-9836-4F834D2D5E6A}" dt="2019-02-14T19:42:27.390" v="1143" actId="255"/>
        <pc:sldMkLst>
          <pc:docMk/>
          <pc:sldMk cId="3473055583" sldId="258"/>
        </pc:sldMkLst>
        <pc:spChg chg="mod">
          <ac:chgData name="Shreeniket Deshmukh" userId="c6c57a24d6e3cc32" providerId="LiveId" clId="{38068849-2B6A-4B52-9836-4F834D2D5E6A}" dt="2019-02-14T19:42:27.390" v="1143" actId="255"/>
          <ac:spMkLst>
            <pc:docMk/>
            <pc:sldMk cId="3473055583" sldId="258"/>
            <ac:spMk id="3" creationId="{5DF1E40E-D587-44FC-A930-2104DEB38512}"/>
          </ac:spMkLst>
        </pc:spChg>
      </pc:sldChg>
      <pc:sldChg chg="modSp del">
        <pc:chgData name="Shreeniket Deshmukh" userId="c6c57a24d6e3cc32" providerId="LiveId" clId="{38068849-2B6A-4B52-9836-4F834D2D5E6A}" dt="2019-02-14T18:53:08.137" v="798" actId="2696"/>
        <pc:sldMkLst>
          <pc:docMk/>
          <pc:sldMk cId="3402542916" sldId="260"/>
        </pc:sldMkLst>
        <pc:spChg chg="mod">
          <ac:chgData name="Shreeniket Deshmukh" userId="c6c57a24d6e3cc32" providerId="LiveId" clId="{38068849-2B6A-4B52-9836-4F834D2D5E6A}" dt="2019-02-14T18:46:19.367" v="673"/>
          <ac:spMkLst>
            <pc:docMk/>
            <pc:sldMk cId="3402542916" sldId="260"/>
            <ac:spMk id="3" creationId="{08614226-D00C-4D38-A651-365EB31FDB9C}"/>
          </ac:spMkLst>
        </pc:spChg>
      </pc:sldChg>
      <pc:sldChg chg="modSp ord">
        <pc:chgData name="Shreeniket Deshmukh" userId="c6c57a24d6e3cc32" providerId="LiveId" clId="{38068849-2B6A-4B52-9836-4F834D2D5E6A}" dt="2019-02-14T20:08:06.465" v="1518" actId="313"/>
        <pc:sldMkLst>
          <pc:docMk/>
          <pc:sldMk cId="3220147269" sldId="261"/>
        </pc:sldMkLst>
        <pc:spChg chg="mod">
          <ac:chgData name="Shreeniket Deshmukh" userId="c6c57a24d6e3cc32" providerId="LiveId" clId="{38068849-2B6A-4B52-9836-4F834D2D5E6A}" dt="2019-02-14T18:55:59.860" v="828" actId="20577"/>
          <ac:spMkLst>
            <pc:docMk/>
            <pc:sldMk cId="3220147269" sldId="261"/>
            <ac:spMk id="2" creationId="{F2F96D32-5A7C-4410-8019-F702BA154AB7}"/>
          </ac:spMkLst>
        </pc:spChg>
        <pc:spChg chg="mod">
          <ac:chgData name="Shreeniket Deshmukh" userId="c6c57a24d6e3cc32" providerId="LiveId" clId="{38068849-2B6A-4B52-9836-4F834D2D5E6A}" dt="2019-02-14T20:08:06.465" v="1518" actId="313"/>
          <ac:spMkLst>
            <pc:docMk/>
            <pc:sldMk cId="3220147269" sldId="261"/>
            <ac:spMk id="3" creationId="{0202B34A-124C-4E5D-B2F3-E4B8B37B8162}"/>
          </ac:spMkLst>
        </pc:spChg>
      </pc:sldChg>
      <pc:sldChg chg="modSp">
        <pc:chgData name="Shreeniket Deshmukh" userId="c6c57a24d6e3cc32" providerId="LiveId" clId="{38068849-2B6A-4B52-9836-4F834D2D5E6A}" dt="2019-02-14T18:47:35.670" v="675" actId="14100"/>
        <pc:sldMkLst>
          <pc:docMk/>
          <pc:sldMk cId="3917861947" sldId="262"/>
        </pc:sldMkLst>
        <pc:graphicFrameChg chg="mod">
          <ac:chgData name="Shreeniket Deshmukh" userId="c6c57a24d6e3cc32" providerId="LiveId" clId="{38068849-2B6A-4B52-9836-4F834D2D5E6A}" dt="2019-02-14T18:47:35.670" v="675" actId="14100"/>
          <ac:graphicFrameMkLst>
            <pc:docMk/>
            <pc:sldMk cId="3917861947" sldId="262"/>
            <ac:graphicFrameMk id="15" creationId="{B5C86433-B801-4862-9707-DCCC1FE93428}"/>
          </ac:graphicFrameMkLst>
        </pc:graphicFrameChg>
      </pc:sldChg>
      <pc:sldChg chg="addSp delSp modSp mod setBg">
        <pc:chgData name="Shreeniket Deshmukh" userId="c6c57a24d6e3cc32" providerId="LiveId" clId="{38068849-2B6A-4B52-9836-4F834D2D5E6A}" dt="2019-02-14T20:08:35.175" v="1524" actId="20577"/>
        <pc:sldMkLst>
          <pc:docMk/>
          <pc:sldMk cId="4113799852" sldId="263"/>
        </pc:sldMkLst>
        <pc:spChg chg="del">
          <ac:chgData name="Shreeniket Deshmukh" userId="c6c57a24d6e3cc32" providerId="LiveId" clId="{38068849-2B6A-4B52-9836-4F834D2D5E6A}" dt="2019-02-14T19:51:13.262" v="1183"/>
          <ac:spMkLst>
            <pc:docMk/>
            <pc:sldMk cId="4113799852" sldId="263"/>
            <ac:spMk id="3" creationId="{83D66419-F6EF-42B2-BD51-C82275F73F4F}"/>
          </ac:spMkLst>
        </pc:spChg>
        <pc:spChg chg="del">
          <ac:chgData name="Shreeniket Deshmukh" userId="c6c57a24d6e3cc32" providerId="LiveId" clId="{38068849-2B6A-4B52-9836-4F834D2D5E6A}" dt="2019-02-14T19:51:21.536" v="1185" actId="26606"/>
          <ac:spMkLst>
            <pc:docMk/>
            <pc:sldMk cId="4113799852" sldId="263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51:21.536" v="1185" actId="26606"/>
          <ac:spMkLst>
            <pc:docMk/>
            <pc:sldMk cId="4113799852" sldId="263"/>
            <ac:spMk id="15" creationId="{4351DFE5-F63D-4BE0-BDA9-E3EB88F01AA5}"/>
          </ac:spMkLst>
        </pc:spChg>
        <pc:graphicFrameChg chg="add mod modGraphic">
          <ac:chgData name="Shreeniket Deshmukh" userId="c6c57a24d6e3cc32" providerId="LiveId" clId="{38068849-2B6A-4B52-9836-4F834D2D5E6A}" dt="2019-02-14T20:08:35.175" v="1524" actId="20577"/>
          <ac:graphicFrameMkLst>
            <pc:docMk/>
            <pc:sldMk cId="4113799852" sldId="263"/>
            <ac:graphicFrameMk id="4" creationId="{0EE63A6F-CB4E-4D79-8EBD-548F5396CAAB}"/>
          </ac:graphicFrameMkLst>
        </pc:graphicFrameChg>
        <pc:picChg chg="del">
          <ac:chgData name="Shreeniket Deshmukh" userId="c6c57a24d6e3cc32" providerId="LiveId" clId="{38068849-2B6A-4B52-9836-4F834D2D5E6A}" dt="2019-02-14T19:51:21.536" v="1185" actId="26606"/>
          <ac:picMkLst>
            <pc:docMk/>
            <pc:sldMk cId="4113799852" sldId="263"/>
            <ac:picMk id="10" creationId="{3AA16612-ACD2-4A16-8F2B-4514FD6BF28F}"/>
          </ac:picMkLst>
        </pc:picChg>
        <pc:picChg chg="add">
          <ac:chgData name="Shreeniket Deshmukh" userId="c6c57a24d6e3cc32" providerId="LiveId" clId="{38068849-2B6A-4B52-9836-4F834D2D5E6A}" dt="2019-02-14T19:51:21.536" v="1185" actId="26606"/>
          <ac:picMkLst>
            <pc:docMk/>
            <pc:sldMk cId="4113799852" sldId="263"/>
            <ac:picMk id="17" creationId="{02DD2BC0-6F29-4B4F-8D61-2DCF6D2E8E73}"/>
          </ac:picMkLst>
        </pc:picChg>
      </pc:sldChg>
      <pc:sldChg chg="addSp delSp modSp">
        <pc:chgData name="Shreeniket Deshmukh" userId="c6c57a24d6e3cc32" providerId="LiveId" clId="{38068849-2B6A-4B52-9836-4F834D2D5E6A}" dt="2019-02-14T21:12:00.498" v="1595" actId="1036"/>
        <pc:sldMkLst>
          <pc:docMk/>
          <pc:sldMk cId="893327750" sldId="264"/>
        </pc:sldMkLst>
        <pc:spChg chg="mod">
          <ac:chgData name="Shreeniket Deshmukh" userId="c6c57a24d6e3cc32" providerId="LiveId" clId="{38068849-2B6A-4B52-9836-4F834D2D5E6A}" dt="2019-02-14T21:12:00.498" v="1595" actId="1036"/>
          <ac:spMkLst>
            <pc:docMk/>
            <pc:sldMk cId="893327750" sldId="264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03:44.574" v="854" actId="931"/>
          <ac:spMkLst>
            <pc:docMk/>
            <pc:sldMk cId="893327750" sldId="264"/>
            <ac:spMk id="3" creationId="{4820ED1D-4D99-40F2-A46E-3C0002851685}"/>
          </ac:spMkLst>
        </pc:spChg>
        <pc:spChg chg="del">
          <ac:chgData name="Shreeniket Deshmukh" userId="c6c57a24d6e3cc32" providerId="LiveId" clId="{38068849-2B6A-4B52-9836-4F834D2D5E6A}" dt="2019-02-14T19:32:35.544" v="1093" actId="26606"/>
          <ac:spMkLst>
            <pc:docMk/>
            <pc:sldMk cId="893327750" sldId="264"/>
            <ac:spMk id="8" creationId="{4351DFE5-F63D-4BE0-BDA9-E3EB88F01AA5}"/>
          </ac:spMkLst>
        </pc:spChg>
        <pc:spChg chg="add del mod">
          <ac:chgData name="Shreeniket Deshmukh" userId="c6c57a24d6e3cc32" providerId="LiveId" clId="{38068849-2B6A-4B52-9836-4F834D2D5E6A}" dt="2019-02-14T19:04:53.109" v="863" actId="931"/>
          <ac:spMkLst>
            <pc:docMk/>
            <pc:sldMk cId="893327750" sldId="264"/>
            <ac:spMk id="11" creationId="{E8DAA505-7DE7-47A1-8100-E7C42160ECC4}"/>
          </ac:spMkLst>
        </pc:spChg>
        <pc:spChg chg="add del mod">
          <ac:chgData name="Shreeniket Deshmukh" userId="c6c57a24d6e3cc32" providerId="LiveId" clId="{38068849-2B6A-4B52-9836-4F834D2D5E6A}" dt="2019-02-14T19:06:34.840" v="881" actId="478"/>
          <ac:spMkLst>
            <pc:docMk/>
            <pc:sldMk cId="893327750" sldId="264"/>
            <ac:spMk id="17" creationId="{E82CC0CC-AB45-487F-8385-5E1D50D6B911}"/>
          </ac:spMkLst>
        </pc:spChg>
        <pc:spChg chg="add">
          <ac:chgData name="Shreeniket Deshmukh" userId="c6c57a24d6e3cc32" providerId="LiveId" clId="{38068849-2B6A-4B52-9836-4F834D2D5E6A}" dt="2019-02-14T19:32:35.544" v="1093" actId="26606"/>
          <ac:spMkLst>
            <pc:docMk/>
            <pc:sldMk cId="893327750" sldId="264"/>
            <ac:spMk id="20" creationId="{D4771268-CB57-404A-9271-370EB28F6090}"/>
          </ac:spMkLst>
        </pc:spChg>
        <pc:picChg chg="add del mod">
          <ac:chgData name="Shreeniket Deshmukh" userId="c6c57a24d6e3cc32" providerId="LiveId" clId="{38068849-2B6A-4B52-9836-4F834D2D5E6A}" dt="2019-02-14T19:04:37.180" v="862" actId="478"/>
          <ac:picMkLst>
            <pc:docMk/>
            <pc:sldMk cId="893327750" sldId="264"/>
            <ac:picMk id="7" creationId="{630CA57D-C4DF-4889-B476-1F34EB14665C}"/>
          </ac:picMkLst>
        </pc:picChg>
        <pc:picChg chg="del">
          <ac:chgData name="Shreeniket Deshmukh" userId="c6c57a24d6e3cc32" providerId="LiveId" clId="{38068849-2B6A-4B52-9836-4F834D2D5E6A}" dt="2019-02-14T19:32:35.544" v="1093" actId="26606"/>
          <ac:picMkLst>
            <pc:docMk/>
            <pc:sldMk cId="893327750" sldId="264"/>
            <ac:picMk id="10" creationId="{3AA16612-ACD2-4A16-8F2B-4514FD6BF28F}"/>
          </ac:picMkLst>
        </pc:picChg>
        <pc:picChg chg="add del mod">
          <ac:chgData name="Shreeniket Deshmukh" userId="c6c57a24d6e3cc32" providerId="LiveId" clId="{38068849-2B6A-4B52-9836-4F834D2D5E6A}" dt="2019-02-14T19:06:15.773" v="879" actId="478"/>
          <ac:picMkLst>
            <pc:docMk/>
            <pc:sldMk cId="893327750" sldId="264"/>
            <ac:picMk id="13" creationId="{CC5AB9ED-D182-468D-BD78-95BE8384B7F2}"/>
          </ac:picMkLst>
        </pc:picChg>
        <pc:picChg chg="add mod">
          <ac:chgData name="Shreeniket Deshmukh" userId="c6c57a24d6e3cc32" providerId="LiveId" clId="{38068849-2B6A-4B52-9836-4F834D2D5E6A}" dt="2019-02-14T19:32:35.544" v="1093" actId="26606"/>
          <ac:picMkLst>
            <pc:docMk/>
            <pc:sldMk cId="893327750" sldId="264"/>
            <ac:picMk id="15" creationId="{0A56829E-5F0E-4530-B469-44CE8D7E6228}"/>
          </ac:picMkLst>
        </pc:picChg>
      </pc:sldChg>
      <pc:sldChg chg="modSp">
        <pc:chgData name="Shreeniket Deshmukh" userId="c6c57a24d6e3cc32" providerId="LiveId" clId="{38068849-2B6A-4B52-9836-4F834D2D5E6A}" dt="2019-02-14T19:43:06.953" v="1148" actId="255"/>
        <pc:sldMkLst>
          <pc:docMk/>
          <pc:sldMk cId="4147932313" sldId="265"/>
        </pc:sldMkLst>
        <pc:spChg chg="mod">
          <ac:chgData name="Shreeniket Deshmukh" userId="c6c57a24d6e3cc32" providerId="LiveId" clId="{38068849-2B6A-4B52-9836-4F834D2D5E6A}" dt="2019-02-14T19:43:06.953" v="1148" actId="255"/>
          <ac:spMkLst>
            <pc:docMk/>
            <pc:sldMk cId="4147932313" sldId="265"/>
            <ac:spMk id="3" creationId="{51E3C203-328B-4D6F-B04E-F2B4DA6D93EF}"/>
          </ac:spMkLst>
        </pc:spChg>
      </pc:sldChg>
      <pc:sldChg chg="modSp">
        <pc:chgData name="Shreeniket Deshmukh" userId="c6c57a24d6e3cc32" providerId="LiveId" clId="{38068849-2B6A-4B52-9836-4F834D2D5E6A}" dt="2019-02-14T20:36:43.762" v="1594" actId="12269"/>
        <pc:sldMkLst>
          <pc:docMk/>
          <pc:sldMk cId="2181498998" sldId="266"/>
        </pc:sldMkLst>
        <pc:graphicFrameChg chg="mod">
          <ac:chgData name="Shreeniket Deshmukh" userId="c6c57a24d6e3cc32" providerId="LiveId" clId="{38068849-2B6A-4B52-9836-4F834D2D5E6A}" dt="2019-02-14T20:36:43.762" v="1594" actId="12269"/>
          <ac:graphicFrameMkLst>
            <pc:docMk/>
            <pc:sldMk cId="2181498998" sldId="266"/>
            <ac:graphicFrameMk id="12" creationId="{5AEF2530-B933-46D9-B9E3-ACBB9C02C3BB}"/>
          </ac:graphicFrameMkLst>
        </pc:graphicFrameChg>
      </pc:sldChg>
      <pc:sldChg chg="addSp delSp modSp add ord">
        <pc:chgData name="Shreeniket Deshmukh" userId="c6c57a24d6e3cc32" providerId="LiveId" clId="{38068849-2B6A-4B52-9836-4F834D2D5E6A}" dt="2019-02-14T20:07:36.408" v="1510" actId="20577"/>
        <pc:sldMkLst>
          <pc:docMk/>
          <pc:sldMk cId="498967985" sldId="268"/>
        </pc:sldMkLst>
        <pc:spChg chg="add mod">
          <ac:chgData name="Shreeniket Deshmukh" userId="c6c57a24d6e3cc32" providerId="LiveId" clId="{38068849-2B6A-4B52-9836-4F834D2D5E6A}" dt="2019-02-14T20:07:36.408" v="1510" actId="20577"/>
          <ac:spMkLst>
            <pc:docMk/>
            <pc:sldMk cId="498967985" sldId="268"/>
            <ac:spMk id="3" creationId="{02A4CFC2-7EC2-4A7B-8933-F7A4CA453622}"/>
          </ac:spMkLst>
        </pc:spChg>
        <pc:graphicFrameChg chg="del">
          <ac:chgData name="Shreeniket Deshmukh" userId="c6c57a24d6e3cc32" providerId="LiveId" clId="{38068849-2B6A-4B52-9836-4F834D2D5E6A}" dt="2019-02-14T18:47:59.886" v="677" actId="478"/>
          <ac:graphicFrameMkLst>
            <pc:docMk/>
            <pc:sldMk cId="498967985" sldId="268"/>
            <ac:graphicFrameMk id="15" creationId="{B5C86433-B801-4862-9707-DCCC1FE93428}"/>
          </ac:graphicFrameMkLst>
        </pc:graphicFrameChg>
      </pc:sldChg>
      <pc:sldChg chg="addSp delSp add del setBg delDesignElem">
        <pc:chgData name="Shreeniket Deshmukh" userId="c6c57a24d6e3cc32" providerId="LiveId" clId="{38068849-2B6A-4B52-9836-4F834D2D5E6A}" dt="2019-02-14T19:06:52.350" v="887"/>
        <pc:sldMkLst>
          <pc:docMk/>
          <pc:sldMk cId="345644660" sldId="269"/>
        </pc:sldMkLst>
        <pc:spChg chg="add del">
          <ac:chgData name="Shreeniket Deshmukh" userId="c6c57a24d6e3cc32" providerId="LiveId" clId="{38068849-2B6A-4B52-9836-4F834D2D5E6A}" dt="2019-02-14T19:06:52.350" v="887"/>
          <ac:spMkLst>
            <pc:docMk/>
            <pc:sldMk cId="345644660" sldId="269"/>
            <ac:spMk id="8" creationId="{4351DFE5-F63D-4BE0-BDA9-E3EB88F01AA5}"/>
          </ac:spMkLst>
        </pc:spChg>
        <pc:picChg chg="add del">
          <ac:chgData name="Shreeniket Deshmukh" userId="c6c57a24d6e3cc32" providerId="LiveId" clId="{38068849-2B6A-4B52-9836-4F834D2D5E6A}" dt="2019-02-14T19:06:52.350" v="887"/>
          <ac:picMkLst>
            <pc:docMk/>
            <pc:sldMk cId="345644660" sldId="269"/>
            <ac:picMk id="10" creationId="{3AA16612-ACD2-4A16-8F2B-4514FD6BF28F}"/>
          </ac:picMkLst>
        </pc:picChg>
        <pc:picChg chg="add del">
          <ac:chgData name="Shreeniket Deshmukh" userId="c6c57a24d6e3cc32" providerId="LiveId" clId="{38068849-2B6A-4B52-9836-4F834D2D5E6A}" dt="2019-02-14T19:06:51.885" v="886" actId="478"/>
          <ac:picMkLst>
            <pc:docMk/>
            <pc:sldMk cId="345644660" sldId="269"/>
            <ac:picMk id="15" creationId="{0A56829E-5F0E-4530-B469-44CE8D7E6228}"/>
          </ac:picMkLst>
        </pc:picChg>
      </pc:sldChg>
      <pc:sldChg chg="addSp delSp modSp add del">
        <pc:chgData name="Shreeniket Deshmukh" userId="c6c57a24d6e3cc32" providerId="LiveId" clId="{38068849-2B6A-4B52-9836-4F834D2D5E6A}" dt="2019-02-14T20:00:25.413" v="1505" actId="20577"/>
        <pc:sldMkLst>
          <pc:docMk/>
          <pc:sldMk cId="3941744035" sldId="269"/>
        </pc:sldMkLst>
        <pc:spChg chg="mod">
          <ac:chgData name="Shreeniket Deshmukh" userId="c6c57a24d6e3cc32" providerId="LiveId" clId="{38068849-2B6A-4B52-9836-4F834D2D5E6A}" dt="2019-02-14T20:00:25.413" v="1505" actId="20577"/>
          <ac:spMkLst>
            <pc:docMk/>
            <pc:sldMk cId="3941744035" sldId="269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2:42.994" v="1094" actId="26606"/>
          <ac:spMkLst>
            <pc:docMk/>
            <pc:sldMk cId="3941744035" sldId="269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2:42.994" v="1094" actId="26606"/>
          <ac:spMkLst>
            <pc:docMk/>
            <pc:sldMk cId="3941744035" sldId="269"/>
            <ac:spMk id="12" creationId="{D4771268-CB57-404A-9271-370EB28F6090}"/>
          </ac:spMkLst>
        </pc:spChg>
        <pc:picChg chg="add mod">
          <ac:chgData name="Shreeniket Deshmukh" userId="c6c57a24d6e3cc32" providerId="LiveId" clId="{38068849-2B6A-4B52-9836-4F834D2D5E6A}" dt="2019-02-14T19:32:42.994" v="1094" actId="26606"/>
          <ac:picMkLst>
            <pc:docMk/>
            <pc:sldMk cId="3941744035" sldId="269"/>
            <ac:picMk id="4" creationId="{5FC6DF74-8FE1-4BF0-8492-644250CEC7FC}"/>
          </ac:picMkLst>
        </pc:picChg>
        <pc:picChg chg="del">
          <ac:chgData name="Shreeniket Deshmukh" userId="c6c57a24d6e3cc32" providerId="LiveId" clId="{38068849-2B6A-4B52-9836-4F834D2D5E6A}" dt="2019-02-14T19:32:42.994" v="1094" actId="26606"/>
          <ac:picMkLst>
            <pc:docMk/>
            <pc:sldMk cId="3941744035" sldId="269"/>
            <ac:picMk id="10" creationId="{3AA16612-ACD2-4A16-8F2B-4514FD6BF28F}"/>
          </ac:picMkLst>
        </pc:picChg>
        <pc:picChg chg="del">
          <ac:chgData name="Shreeniket Deshmukh" userId="c6c57a24d6e3cc32" providerId="LiveId" clId="{38068849-2B6A-4B52-9836-4F834D2D5E6A}" dt="2019-02-14T19:07:00.561" v="889" actId="478"/>
          <ac:picMkLst>
            <pc:docMk/>
            <pc:sldMk cId="3941744035" sldId="269"/>
            <ac:picMk id="15" creationId="{0A56829E-5F0E-4530-B469-44CE8D7E6228}"/>
          </ac:picMkLst>
        </pc:picChg>
      </pc:sldChg>
      <pc:sldChg chg="addSp delSp modSp add">
        <pc:chgData name="Shreeniket Deshmukh" userId="c6c57a24d6e3cc32" providerId="LiveId" clId="{38068849-2B6A-4B52-9836-4F834D2D5E6A}" dt="2019-02-14T19:59:17.023" v="1468" actId="20577"/>
        <pc:sldMkLst>
          <pc:docMk/>
          <pc:sldMk cId="2986401698" sldId="270"/>
        </pc:sldMkLst>
        <pc:spChg chg="mod">
          <ac:chgData name="Shreeniket Deshmukh" userId="c6c57a24d6e3cc32" providerId="LiveId" clId="{38068849-2B6A-4B52-9836-4F834D2D5E6A}" dt="2019-02-14T19:59:17.023" v="1468" actId="20577"/>
          <ac:spMkLst>
            <pc:docMk/>
            <pc:sldMk cId="2986401698" sldId="270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2:56.339" v="1095" actId="26606"/>
          <ac:spMkLst>
            <pc:docMk/>
            <pc:sldMk cId="2986401698" sldId="270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2:56.339" v="1095" actId="26606"/>
          <ac:spMkLst>
            <pc:docMk/>
            <pc:sldMk cId="2986401698" sldId="270"/>
            <ac:spMk id="15" creationId="{D4771268-CB57-404A-9271-370EB28F6090}"/>
          </ac:spMkLst>
        </pc:spChg>
        <pc:picChg chg="del">
          <ac:chgData name="Shreeniket Deshmukh" userId="c6c57a24d6e3cc32" providerId="LiveId" clId="{38068849-2B6A-4B52-9836-4F834D2D5E6A}" dt="2019-02-14T19:09:55.405" v="898" actId="478"/>
          <ac:picMkLst>
            <pc:docMk/>
            <pc:sldMk cId="2986401698" sldId="270"/>
            <ac:picMk id="4" creationId="{5FC6DF74-8FE1-4BF0-8492-644250CEC7FC}"/>
          </ac:picMkLst>
        </pc:picChg>
        <pc:picChg chg="add mod">
          <ac:chgData name="Shreeniket Deshmukh" userId="c6c57a24d6e3cc32" providerId="LiveId" clId="{38068849-2B6A-4B52-9836-4F834D2D5E6A}" dt="2019-02-14T19:32:56.339" v="1095" actId="26606"/>
          <ac:picMkLst>
            <pc:docMk/>
            <pc:sldMk cId="2986401698" sldId="270"/>
            <ac:picMk id="5" creationId="{9731D9A9-7317-417F-96A6-705CC1D0BF62}"/>
          </ac:picMkLst>
        </pc:picChg>
        <pc:picChg chg="del">
          <ac:chgData name="Shreeniket Deshmukh" userId="c6c57a24d6e3cc32" providerId="LiveId" clId="{38068849-2B6A-4B52-9836-4F834D2D5E6A}" dt="2019-02-14T19:32:56.339" v="1095" actId="26606"/>
          <ac:picMkLst>
            <pc:docMk/>
            <pc:sldMk cId="2986401698" sldId="270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8:36.755" v="1446" actId="20577"/>
        <pc:sldMkLst>
          <pc:docMk/>
          <pc:sldMk cId="2137773395" sldId="271"/>
        </pc:sldMkLst>
        <pc:spChg chg="mod">
          <ac:chgData name="Shreeniket Deshmukh" userId="c6c57a24d6e3cc32" providerId="LiveId" clId="{38068849-2B6A-4B52-9836-4F834D2D5E6A}" dt="2019-02-14T19:58:36.755" v="1446" actId="20577"/>
          <ac:spMkLst>
            <pc:docMk/>
            <pc:sldMk cId="2137773395" sldId="271"/>
            <ac:spMk id="2" creationId="{DB9F8FCD-A8A4-4BB2-8E8D-9EE6CB9360AE}"/>
          </ac:spMkLst>
        </pc:spChg>
        <pc:spChg chg="add del mod">
          <ac:chgData name="Shreeniket Deshmukh" userId="c6c57a24d6e3cc32" providerId="LiveId" clId="{38068849-2B6A-4B52-9836-4F834D2D5E6A}" dt="2019-02-14T19:38:26.736" v="1111" actId="478"/>
          <ac:spMkLst>
            <pc:docMk/>
            <pc:sldMk cId="2137773395" sldId="271"/>
            <ac:spMk id="6" creationId="{C84C931A-0FCD-4C04-A4B5-2A627D102270}"/>
          </ac:spMkLst>
        </pc:spChg>
        <pc:spChg chg="add mod">
          <ac:chgData name="Shreeniket Deshmukh" userId="c6c57a24d6e3cc32" providerId="LiveId" clId="{38068849-2B6A-4B52-9836-4F834D2D5E6A}" dt="2019-02-14T19:38:43.742" v="1114"/>
          <ac:spMkLst>
            <pc:docMk/>
            <pc:sldMk cId="2137773395" sldId="271"/>
            <ac:spMk id="7" creationId="{96CBEDCE-25DE-4FF9-8599-FC512BB58B2A}"/>
          </ac:spMkLst>
        </pc:spChg>
        <pc:spChg chg="del">
          <ac:chgData name="Shreeniket Deshmukh" userId="c6c57a24d6e3cc32" providerId="LiveId" clId="{38068849-2B6A-4B52-9836-4F834D2D5E6A}" dt="2019-02-14T19:38:29.181" v="1112" actId="26606"/>
          <ac:spMkLst>
            <pc:docMk/>
            <pc:sldMk cId="2137773395" sldId="271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8:29.181" v="1112" actId="26606"/>
          <ac:spMkLst>
            <pc:docMk/>
            <pc:sldMk cId="2137773395" sldId="271"/>
            <ac:spMk id="15" creationId="{D4771268-CB57-404A-9271-370EB28F6090}"/>
          </ac:spMkLst>
        </pc:spChg>
        <pc:picChg chg="add mod">
          <ac:chgData name="Shreeniket Deshmukh" userId="c6c57a24d6e3cc32" providerId="LiveId" clId="{38068849-2B6A-4B52-9836-4F834D2D5E6A}" dt="2019-02-14T19:38:29.181" v="1112" actId="26606"/>
          <ac:picMkLst>
            <pc:docMk/>
            <pc:sldMk cId="2137773395" sldId="271"/>
            <ac:picMk id="4" creationId="{F161B610-793C-4C19-8DC9-67C0F1DFD456}"/>
          </ac:picMkLst>
        </pc:picChg>
        <pc:picChg chg="del">
          <ac:chgData name="Shreeniket Deshmukh" userId="c6c57a24d6e3cc32" providerId="LiveId" clId="{38068849-2B6A-4B52-9836-4F834D2D5E6A}" dt="2019-02-14T19:10:53.269" v="901" actId="478"/>
          <ac:picMkLst>
            <pc:docMk/>
            <pc:sldMk cId="2137773395" sldId="271"/>
            <ac:picMk id="5" creationId="{9731D9A9-7317-417F-96A6-705CC1D0BF62}"/>
          </ac:picMkLst>
        </pc:picChg>
        <pc:picChg chg="del">
          <ac:chgData name="Shreeniket Deshmukh" userId="c6c57a24d6e3cc32" providerId="LiveId" clId="{38068849-2B6A-4B52-9836-4F834D2D5E6A}" dt="2019-02-14T19:38:29.181" v="1112" actId="26606"/>
          <ac:picMkLst>
            <pc:docMk/>
            <pc:sldMk cId="2137773395" sldId="271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7:50.872" v="1425" actId="20577"/>
        <pc:sldMkLst>
          <pc:docMk/>
          <pc:sldMk cId="2941494318" sldId="272"/>
        </pc:sldMkLst>
        <pc:spChg chg="mod">
          <ac:chgData name="Shreeniket Deshmukh" userId="c6c57a24d6e3cc32" providerId="LiveId" clId="{38068849-2B6A-4B52-9836-4F834D2D5E6A}" dt="2019-02-14T19:57:50.872" v="1425" actId="20577"/>
          <ac:spMkLst>
            <pc:docMk/>
            <pc:sldMk cId="2941494318" sldId="272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35.694" v="1096" actId="26606"/>
          <ac:spMkLst>
            <pc:docMk/>
            <pc:sldMk cId="2941494318" sldId="272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35.694" v="1096" actId="26606"/>
          <ac:spMkLst>
            <pc:docMk/>
            <pc:sldMk cId="2941494318" sldId="272"/>
            <ac:spMk id="15" creationId="{823AC064-BC96-4F32-8AE1-B2FD38754823}"/>
          </ac:spMkLst>
        </pc:spChg>
        <pc:picChg chg="del">
          <ac:chgData name="Shreeniket Deshmukh" userId="c6c57a24d6e3cc32" providerId="LiveId" clId="{38068849-2B6A-4B52-9836-4F834D2D5E6A}" dt="2019-02-14T19:11:48.185" v="906" actId="478"/>
          <ac:picMkLst>
            <pc:docMk/>
            <pc:sldMk cId="2941494318" sldId="272"/>
            <ac:picMk id="4" creationId="{F161B610-793C-4C19-8DC9-67C0F1DFD456}"/>
          </ac:picMkLst>
        </pc:picChg>
        <pc:picChg chg="add mod">
          <ac:chgData name="Shreeniket Deshmukh" userId="c6c57a24d6e3cc32" providerId="LiveId" clId="{38068849-2B6A-4B52-9836-4F834D2D5E6A}" dt="2019-02-14T19:33:35.694" v="1096" actId="26606"/>
          <ac:picMkLst>
            <pc:docMk/>
            <pc:sldMk cId="2941494318" sldId="272"/>
            <ac:picMk id="5" creationId="{410DDCA5-8AD7-4FD5-AC57-8FBA75490F5B}"/>
          </ac:picMkLst>
        </pc:picChg>
        <pc:picChg chg="add mod">
          <ac:chgData name="Shreeniket Deshmukh" userId="c6c57a24d6e3cc32" providerId="LiveId" clId="{38068849-2B6A-4B52-9836-4F834D2D5E6A}" dt="2019-02-14T19:33:35.694" v="1096" actId="26606"/>
          <ac:picMkLst>
            <pc:docMk/>
            <pc:sldMk cId="2941494318" sldId="272"/>
            <ac:picMk id="9" creationId="{B5D2D7E8-4607-4B7F-B53F-2500289B7B04}"/>
          </ac:picMkLst>
        </pc:picChg>
        <pc:picChg chg="del">
          <ac:chgData name="Shreeniket Deshmukh" userId="c6c57a24d6e3cc32" providerId="LiveId" clId="{38068849-2B6A-4B52-9836-4F834D2D5E6A}" dt="2019-02-14T19:33:35.694" v="1096" actId="26606"/>
          <ac:picMkLst>
            <pc:docMk/>
            <pc:sldMk cId="2941494318" sldId="272"/>
            <ac:picMk id="10" creationId="{3AA16612-ACD2-4A16-8F2B-4514FD6BF28F}"/>
          </ac:picMkLst>
        </pc:picChg>
        <pc:cxnChg chg="add">
          <ac:chgData name="Shreeniket Deshmukh" userId="c6c57a24d6e3cc32" providerId="LiveId" clId="{38068849-2B6A-4B52-9836-4F834D2D5E6A}" dt="2019-02-14T19:33:35.694" v="1096" actId="26606"/>
          <ac:cxnSpMkLst>
            <pc:docMk/>
            <pc:sldMk cId="2941494318" sldId="272"/>
            <ac:cxnSpMk id="17" creationId="{7E7C77BC-7138-40B1-A15B-20F57A494629}"/>
          </ac:cxnSpMkLst>
        </pc:cxnChg>
        <pc:cxnChg chg="add">
          <ac:chgData name="Shreeniket Deshmukh" userId="c6c57a24d6e3cc32" providerId="LiveId" clId="{38068849-2B6A-4B52-9836-4F834D2D5E6A}" dt="2019-02-14T19:33:35.694" v="1096" actId="26606"/>
          <ac:cxnSpMkLst>
            <pc:docMk/>
            <pc:sldMk cId="2941494318" sldId="272"/>
            <ac:cxnSpMk id="19" creationId="{DB146403-F3D6-484B-B2ED-97F9565D0370}"/>
          </ac:cxnSpMkLst>
        </pc:cxnChg>
      </pc:sldChg>
      <pc:sldChg chg="addSp delSp modSp add">
        <pc:chgData name="Shreeniket Deshmukh" userId="c6c57a24d6e3cc32" providerId="LiveId" clId="{38068849-2B6A-4B52-9836-4F834D2D5E6A}" dt="2019-02-14T19:57:26.176" v="1390"/>
        <pc:sldMkLst>
          <pc:docMk/>
          <pc:sldMk cId="2419382945" sldId="273"/>
        </pc:sldMkLst>
        <pc:spChg chg="mod">
          <ac:chgData name="Shreeniket Deshmukh" userId="c6c57a24d6e3cc32" providerId="LiveId" clId="{38068849-2B6A-4B52-9836-4F834D2D5E6A}" dt="2019-02-14T19:57:26.176" v="1390"/>
          <ac:spMkLst>
            <pc:docMk/>
            <pc:sldMk cId="2419382945" sldId="273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40.642" v="1097" actId="26606"/>
          <ac:spMkLst>
            <pc:docMk/>
            <pc:sldMk cId="2419382945" sldId="273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40.642" v="1097" actId="26606"/>
          <ac:spMkLst>
            <pc:docMk/>
            <pc:sldMk cId="2419382945" sldId="273"/>
            <ac:spMk id="15" creationId="{D4771268-CB57-404A-9271-370EB28F6090}"/>
          </ac:spMkLst>
        </pc:spChg>
        <pc:picChg chg="add del mod">
          <ac:chgData name="Shreeniket Deshmukh" userId="c6c57a24d6e3cc32" providerId="LiveId" clId="{38068849-2B6A-4B52-9836-4F834D2D5E6A}" dt="2019-02-14T19:17:55.696" v="957"/>
          <ac:picMkLst>
            <pc:docMk/>
            <pc:sldMk cId="2419382945" sldId="273"/>
            <ac:picMk id="4" creationId="{0BF6CA28-2C38-4B29-ADAD-24FB6AA0A61F}"/>
          </ac:picMkLst>
        </pc:picChg>
        <pc:picChg chg="del">
          <ac:chgData name="Shreeniket Deshmukh" userId="c6c57a24d6e3cc32" providerId="LiveId" clId="{38068849-2B6A-4B52-9836-4F834D2D5E6A}" dt="2019-02-14T19:14:58.717" v="943" actId="478"/>
          <ac:picMkLst>
            <pc:docMk/>
            <pc:sldMk cId="2419382945" sldId="273"/>
            <ac:picMk id="5" creationId="{410DDCA5-8AD7-4FD5-AC57-8FBA75490F5B}"/>
          </ac:picMkLst>
        </pc:picChg>
        <pc:picChg chg="add mod">
          <ac:chgData name="Shreeniket Deshmukh" userId="c6c57a24d6e3cc32" providerId="LiveId" clId="{38068849-2B6A-4B52-9836-4F834D2D5E6A}" dt="2019-02-14T19:33:40.642" v="1097" actId="26606"/>
          <ac:picMkLst>
            <pc:docMk/>
            <pc:sldMk cId="2419382945" sldId="273"/>
            <ac:picMk id="7" creationId="{AEADF7D2-51BF-4378-AED7-B8CEAD9DA572}"/>
          </ac:picMkLst>
        </pc:picChg>
        <pc:picChg chg="del">
          <ac:chgData name="Shreeniket Deshmukh" userId="c6c57a24d6e3cc32" providerId="LiveId" clId="{38068849-2B6A-4B52-9836-4F834D2D5E6A}" dt="2019-02-14T19:33:40.642" v="1097" actId="26606"/>
          <ac:picMkLst>
            <pc:docMk/>
            <pc:sldMk cId="2419382945" sldId="273"/>
            <ac:picMk id="10" creationId="{3AA16612-ACD2-4A16-8F2B-4514FD6BF28F}"/>
          </ac:picMkLst>
        </pc:picChg>
      </pc:sldChg>
      <pc:sldChg chg="addSp delSp modSp add del">
        <pc:chgData name="Shreeniket Deshmukh" userId="c6c57a24d6e3cc32" providerId="LiveId" clId="{38068849-2B6A-4B52-9836-4F834D2D5E6A}" dt="2019-02-14T19:58:03.252" v="1427" actId="2696"/>
        <pc:sldMkLst>
          <pc:docMk/>
          <pc:sldMk cId="1231924689" sldId="274"/>
        </pc:sldMkLst>
        <pc:spChg chg="mod">
          <ac:chgData name="Shreeniket Deshmukh" userId="c6c57a24d6e3cc32" providerId="LiveId" clId="{38068849-2B6A-4B52-9836-4F834D2D5E6A}" dt="2019-02-14T19:57:56.949" v="1426" actId="20577"/>
          <ac:spMkLst>
            <pc:docMk/>
            <pc:sldMk cId="1231924689" sldId="274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15:15.017" v="946" actId="478"/>
          <ac:spMkLst>
            <pc:docMk/>
            <pc:sldMk cId="1231924689" sldId="274"/>
            <ac:spMk id="6" creationId="{C84C931A-0FCD-4C04-A4B5-2A627D102270}"/>
          </ac:spMkLst>
        </pc:spChg>
        <pc:spChg chg="del">
          <ac:chgData name="Shreeniket Deshmukh" userId="c6c57a24d6e3cc32" providerId="LiveId" clId="{38068849-2B6A-4B52-9836-4F834D2D5E6A}" dt="2019-02-14T19:38:49.546" v="1115" actId="26606"/>
          <ac:spMkLst>
            <pc:docMk/>
            <pc:sldMk cId="1231924689" sldId="274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8:49.546" v="1115" actId="26606"/>
          <ac:spMkLst>
            <pc:docMk/>
            <pc:sldMk cId="1231924689" sldId="274"/>
            <ac:spMk id="15" creationId="{D4771268-CB57-404A-9271-370EB28F6090}"/>
          </ac:spMkLst>
        </pc:spChg>
        <pc:picChg chg="del">
          <ac:chgData name="Shreeniket Deshmukh" userId="c6c57a24d6e3cc32" providerId="LiveId" clId="{38068849-2B6A-4B52-9836-4F834D2D5E6A}" dt="2019-02-14T19:15:09.667" v="945" actId="478"/>
          <ac:picMkLst>
            <pc:docMk/>
            <pc:sldMk cId="1231924689" sldId="274"/>
            <ac:picMk id="4" creationId="{F161B610-793C-4C19-8DC9-67C0F1DFD456}"/>
          </ac:picMkLst>
        </pc:picChg>
        <pc:picChg chg="add mod">
          <ac:chgData name="Shreeniket Deshmukh" userId="c6c57a24d6e3cc32" providerId="LiveId" clId="{38068849-2B6A-4B52-9836-4F834D2D5E6A}" dt="2019-02-14T19:38:49.546" v="1115" actId="26606"/>
          <ac:picMkLst>
            <pc:docMk/>
            <pc:sldMk cId="1231924689" sldId="274"/>
            <ac:picMk id="5" creationId="{6CAC15DE-14E5-4D12-AC2A-2BE93C92AE34}"/>
          </ac:picMkLst>
        </pc:picChg>
        <pc:picChg chg="del">
          <ac:chgData name="Shreeniket Deshmukh" userId="c6c57a24d6e3cc32" providerId="LiveId" clId="{38068849-2B6A-4B52-9836-4F834D2D5E6A}" dt="2019-02-14T19:38:49.546" v="1115" actId="26606"/>
          <ac:picMkLst>
            <pc:docMk/>
            <pc:sldMk cId="1231924689" sldId="274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7:15.662" v="1389" actId="20577"/>
        <pc:sldMkLst>
          <pc:docMk/>
          <pc:sldMk cId="1197734489" sldId="275"/>
        </pc:sldMkLst>
        <pc:spChg chg="mod">
          <ac:chgData name="Shreeniket Deshmukh" userId="c6c57a24d6e3cc32" providerId="LiveId" clId="{38068849-2B6A-4B52-9836-4F834D2D5E6A}" dt="2019-02-14T19:57:15.662" v="1389" actId="20577"/>
          <ac:spMkLst>
            <pc:docMk/>
            <pc:sldMk cId="1197734489" sldId="275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43.889" v="1098" actId="26606"/>
          <ac:spMkLst>
            <pc:docMk/>
            <pc:sldMk cId="1197734489" sldId="275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43.889" v="1098" actId="26606"/>
          <ac:spMkLst>
            <pc:docMk/>
            <pc:sldMk cId="1197734489" sldId="275"/>
            <ac:spMk id="15" creationId="{D4771268-CB57-404A-9271-370EB28F6090}"/>
          </ac:spMkLst>
        </pc:spChg>
        <pc:picChg chg="del">
          <ac:chgData name="Shreeniket Deshmukh" userId="c6c57a24d6e3cc32" providerId="LiveId" clId="{38068849-2B6A-4B52-9836-4F834D2D5E6A}" dt="2019-02-14T19:17:39.034" v="956" actId="478"/>
          <ac:picMkLst>
            <pc:docMk/>
            <pc:sldMk cId="1197734489" sldId="275"/>
            <ac:picMk id="4" creationId="{0BF6CA28-2C38-4B29-ADAD-24FB6AA0A61F}"/>
          </ac:picMkLst>
        </pc:picChg>
        <pc:picChg chg="add mod">
          <ac:chgData name="Shreeniket Deshmukh" userId="c6c57a24d6e3cc32" providerId="LiveId" clId="{38068849-2B6A-4B52-9836-4F834D2D5E6A}" dt="2019-02-14T19:33:43.889" v="1098" actId="26606"/>
          <ac:picMkLst>
            <pc:docMk/>
            <pc:sldMk cId="1197734489" sldId="275"/>
            <ac:picMk id="5" creationId="{AE7E77DA-DED4-4645-A52C-E65F92679ABB}"/>
          </ac:picMkLst>
        </pc:picChg>
        <pc:picChg chg="del">
          <ac:chgData name="Shreeniket Deshmukh" userId="c6c57a24d6e3cc32" providerId="LiveId" clId="{38068849-2B6A-4B52-9836-4F834D2D5E6A}" dt="2019-02-14T19:33:43.889" v="1098" actId="26606"/>
          <ac:picMkLst>
            <pc:docMk/>
            <pc:sldMk cId="1197734489" sldId="275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6:26.542" v="1371" actId="313"/>
        <pc:sldMkLst>
          <pc:docMk/>
          <pc:sldMk cId="308025825" sldId="276"/>
        </pc:sldMkLst>
        <pc:spChg chg="mod">
          <ac:chgData name="Shreeniket Deshmukh" userId="c6c57a24d6e3cc32" providerId="LiveId" clId="{38068849-2B6A-4B52-9836-4F834D2D5E6A}" dt="2019-02-14T19:56:26.542" v="1371" actId="313"/>
          <ac:spMkLst>
            <pc:docMk/>
            <pc:sldMk cId="308025825" sldId="276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46.663" v="1099" actId="26606"/>
          <ac:spMkLst>
            <pc:docMk/>
            <pc:sldMk cId="308025825" sldId="276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46.663" v="1099" actId="26606"/>
          <ac:spMkLst>
            <pc:docMk/>
            <pc:sldMk cId="308025825" sldId="276"/>
            <ac:spMk id="15" creationId="{D4771268-CB57-404A-9271-370EB28F6090}"/>
          </ac:spMkLst>
        </pc:spChg>
        <pc:picChg chg="add del mod">
          <ac:chgData name="Shreeniket Deshmukh" userId="c6c57a24d6e3cc32" providerId="LiveId" clId="{38068849-2B6A-4B52-9836-4F834D2D5E6A}" dt="2019-02-14T19:23:28.590" v="1019"/>
          <ac:picMkLst>
            <pc:docMk/>
            <pc:sldMk cId="308025825" sldId="276"/>
            <ac:picMk id="4" creationId="{AED89691-3893-402C-BD87-A5D0C598B6B2}"/>
          </ac:picMkLst>
        </pc:picChg>
        <pc:picChg chg="del">
          <ac:chgData name="Shreeniket Deshmukh" userId="c6c57a24d6e3cc32" providerId="LiveId" clId="{38068849-2B6A-4B52-9836-4F834D2D5E6A}" dt="2019-02-14T19:19:44.190" v="977" actId="478"/>
          <ac:picMkLst>
            <pc:docMk/>
            <pc:sldMk cId="308025825" sldId="276"/>
            <ac:picMk id="5" creationId="{AE7E77DA-DED4-4645-A52C-E65F92679ABB}"/>
          </ac:picMkLst>
        </pc:picChg>
        <pc:picChg chg="add mod">
          <ac:chgData name="Shreeniket Deshmukh" userId="c6c57a24d6e3cc32" providerId="LiveId" clId="{38068849-2B6A-4B52-9836-4F834D2D5E6A}" dt="2019-02-14T19:33:46.663" v="1099" actId="26606"/>
          <ac:picMkLst>
            <pc:docMk/>
            <pc:sldMk cId="308025825" sldId="276"/>
            <ac:picMk id="9" creationId="{31788FC5-6935-4BBB-9448-2888FC32F945}"/>
          </ac:picMkLst>
        </pc:picChg>
        <pc:picChg chg="del">
          <ac:chgData name="Shreeniket Deshmukh" userId="c6c57a24d6e3cc32" providerId="LiveId" clId="{38068849-2B6A-4B52-9836-4F834D2D5E6A}" dt="2019-02-14T19:33:46.663" v="1099" actId="26606"/>
          <ac:picMkLst>
            <pc:docMk/>
            <pc:sldMk cId="308025825" sldId="276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5:47.617" v="1320" actId="20577"/>
        <pc:sldMkLst>
          <pc:docMk/>
          <pc:sldMk cId="1398116474" sldId="277"/>
        </pc:sldMkLst>
        <pc:spChg chg="mod">
          <ac:chgData name="Shreeniket Deshmukh" userId="c6c57a24d6e3cc32" providerId="LiveId" clId="{38068849-2B6A-4B52-9836-4F834D2D5E6A}" dt="2019-02-14T19:55:47.617" v="1320" actId="20577"/>
          <ac:spMkLst>
            <pc:docMk/>
            <pc:sldMk cId="1398116474" sldId="277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54.080" v="1100" actId="26606"/>
          <ac:spMkLst>
            <pc:docMk/>
            <pc:sldMk cId="1398116474" sldId="277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54.080" v="1100" actId="26606"/>
          <ac:spMkLst>
            <pc:docMk/>
            <pc:sldMk cId="1398116474" sldId="277"/>
            <ac:spMk id="17" creationId="{823AC064-BC96-4F32-8AE1-B2FD38754823}"/>
          </ac:spMkLst>
        </pc:spChg>
        <pc:picChg chg="del">
          <ac:chgData name="Shreeniket Deshmukh" userId="c6c57a24d6e3cc32" providerId="LiveId" clId="{38068849-2B6A-4B52-9836-4F834D2D5E6A}" dt="2019-02-14T19:20:09.942" v="985" actId="478"/>
          <ac:picMkLst>
            <pc:docMk/>
            <pc:sldMk cId="1398116474" sldId="277"/>
            <ac:picMk id="4" creationId="{AED89691-3893-402C-BD87-A5D0C598B6B2}"/>
          </ac:picMkLst>
        </pc:picChg>
        <pc:picChg chg="add del mod">
          <ac:chgData name="Shreeniket Deshmukh" userId="c6c57a24d6e3cc32" providerId="LiveId" clId="{38068849-2B6A-4B52-9836-4F834D2D5E6A}" dt="2019-02-14T19:20:57.689" v="991"/>
          <ac:picMkLst>
            <pc:docMk/>
            <pc:sldMk cId="1398116474" sldId="277"/>
            <ac:picMk id="5" creationId="{530436CB-D860-4C65-8D66-E97FA7A0FD22}"/>
          </ac:picMkLst>
        </pc:picChg>
        <pc:picChg chg="add del mod">
          <ac:chgData name="Shreeniket Deshmukh" userId="c6c57a24d6e3cc32" providerId="LiveId" clId="{38068849-2B6A-4B52-9836-4F834D2D5E6A}" dt="2019-02-14T19:23:01.198" v="1013" actId="478"/>
          <ac:picMkLst>
            <pc:docMk/>
            <pc:sldMk cId="1398116474" sldId="277"/>
            <ac:picMk id="7" creationId="{C4B11730-9DE8-4426-BC57-C30871B0238E}"/>
          </ac:picMkLst>
        </pc:picChg>
        <pc:picChg chg="del">
          <ac:chgData name="Shreeniket Deshmukh" userId="c6c57a24d6e3cc32" providerId="LiveId" clId="{38068849-2B6A-4B52-9836-4F834D2D5E6A}" dt="2019-02-14T19:33:54.080" v="1100" actId="26606"/>
          <ac:picMkLst>
            <pc:docMk/>
            <pc:sldMk cId="1398116474" sldId="277"/>
            <ac:picMk id="10" creationId="{3AA16612-ACD2-4A16-8F2B-4514FD6BF28F}"/>
          </ac:picMkLst>
        </pc:picChg>
        <pc:picChg chg="add mod ord">
          <ac:chgData name="Shreeniket Deshmukh" userId="c6c57a24d6e3cc32" providerId="LiveId" clId="{38068849-2B6A-4B52-9836-4F834D2D5E6A}" dt="2019-02-14T19:33:54.080" v="1100" actId="26606"/>
          <ac:picMkLst>
            <pc:docMk/>
            <pc:sldMk cId="1398116474" sldId="277"/>
            <ac:picMk id="11" creationId="{4C80F4D9-4D56-4C7C-AA0C-C469AB955A07}"/>
          </ac:picMkLst>
        </pc:picChg>
        <pc:picChg chg="add mod">
          <ac:chgData name="Shreeniket Deshmukh" userId="c6c57a24d6e3cc32" providerId="LiveId" clId="{38068849-2B6A-4B52-9836-4F834D2D5E6A}" dt="2019-02-14T19:33:54.080" v="1100" actId="26606"/>
          <ac:picMkLst>
            <pc:docMk/>
            <pc:sldMk cId="1398116474" sldId="277"/>
            <ac:picMk id="12" creationId="{2DD36B55-C157-42E4-991D-14DA9D5C814A}"/>
          </ac:picMkLst>
        </pc:picChg>
        <pc:cxnChg chg="add">
          <ac:chgData name="Shreeniket Deshmukh" userId="c6c57a24d6e3cc32" providerId="LiveId" clId="{38068849-2B6A-4B52-9836-4F834D2D5E6A}" dt="2019-02-14T19:33:54.080" v="1100" actId="26606"/>
          <ac:cxnSpMkLst>
            <pc:docMk/>
            <pc:sldMk cId="1398116474" sldId="277"/>
            <ac:cxnSpMk id="19" creationId="{7E7C77BC-7138-40B1-A15B-20F57A494629}"/>
          </ac:cxnSpMkLst>
        </pc:cxnChg>
        <pc:cxnChg chg="add">
          <ac:chgData name="Shreeniket Deshmukh" userId="c6c57a24d6e3cc32" providerId="LiveId" clId="{38068849-2B6A-4B52-9836-4F834D2D5E6A}" dt="2019-02-14T19:33:54.080" v="1100" actId="26606"/>
          <ac:cxnSpMkLst>
            <pc:docMk/>
            <pc:sldMk cId="1398116474" sldId="277"/>
            <ac:cxnSpMk id="21" creationId="{DB146403-F3D6-484B-B2ED-97F9565D0370}"/>
          </ac:cxnSpMkLst>
        </pc:cxnChg>
      </pc:sldChg>
      <pc:sldChg chg="addSp delSp modSp add">
        <pc:chgData name="Shreeniket Deshmukh" userId="c6c57a24d6e3cc32" providerId="LiveId" clId="{38068849-2B6A-4B52-9836-4F834D2D5E6A}" dt="2019-02-14T19:54:43.312" v="1277" actId="20577"/>
        <pc:sldMkLst>
          <pc:docMk/>
          <pc:sldMk cId="3679396685" sldId="278"/>
        </pc:sldMkLst>
        <pc:spChg chg="mod">
          <ac:chgData name="Shreeniket Deshmukh" userId="c6c57a24d6e3cc32" providerId="LiveId" clId="{38068849-2B6A-4B52-9836-4F834D2D5E6A}" dt="2019-02-14T19:54:43.312" v="1277" actId="20577"/>
          <ac:spMkLst>
            <pc:docMk/>
            <pc:sldMk cId="3679396685" sldId="278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4:00.853" v="1102" actId="26606"/>
          <ac:spMkLst>
            <pc:docMk/>
            <pc:sldMk cId="3679396685" sldId="278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4:00.853" v="1102" actId="26606"/>
          <ac:spMkLst>
            <pc:docMk/>
            <pc:sldMk cId="3679396685" sldId="278"/>
            <ac:spMk id="15" creationId="{D4771268-CB57-404A-9271-370EB28F6090}"/>
          </ac:spMkLst>
        </pc:spChg>
        <pc:picChg chg="add mod">
          <ac:chgData name="Shreeniket Deshmukh" userId="c6c57a24d6e3cc32" providerId="LiveId" clId="{38068849-2B6A-4B52-9836-4F834D2D5E6A}" dt="2019-02-14T19:34:00.853" v="1102" actId="26606"/>
          <ac:picMkLst>
            <pc:docMk/>
            <pc:sldMk cId="3679396685" sldId="278"/>
            <ac:picMk id="4" creationId="{F1435970-E977-47CE-8AD5-3DC73A31D5BD}"/>
          </ac:picMkLst>
        </pc:picChg>
        <pc:picChg chg="del">
          <ac:chgData name="Shreeniket Deshmukh" userId="c6c57a24d6e3cc32" providerId="LiveId" clId="{38068849-2B6A-4B52-9836-4F834D2D5E6A}" dt="2019-02-14T19:21:34.144" v="1001" actId="478"/>
          <ac:picMkLst>
            <pc:docMk/>
            <pc:sldMk cId="3679396685" sldId="278"/>
            <ac:picMk id="7" creationId="{C4B11730-9DE8-4426-BC57-C30871B0238E}"/>
          </ac:picMkLst>
        </pc:picChg>
        <pc:picChg chg="del">
          <ac:chgData name="Shreeniket Deshmukh" userId="c6c57a24d6e3cc32" providerId="LiveId" clId="{38068849-2B6A-4B52-9836-4F834D2D5E6A}" dt="2019-02-14T19:34:00.853" v="1102" actId="26606"/>
          <ac:picMkLst>
            <pc:docMk/>
            <pc:sldMk cId="3679396685" sldId="278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4:31.410" v="1262" actId="20577"/>
        <pc:sldMkLst>
          <pc:docMk/>
          <pc:sldMk cId="250674350" sldId="279"/>
        </pc:sldMkLst>
        <pc:spChg chg="mod">
          <ac:chgData name="Shreeniket Deshmukh" userId="c6c57a24d6e3cc32" providerId="LiveId" clId="{38068849-2B6A-4B52-9836-4F834D2D5E6A}" dt="2019-02-14T19:54:31.410" v="1262" actId="20577"/>
          <ac:spMkLst>
            <pc:docMk/>
            <pc:sldMk cId="250674350" sldId="279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4:03.552" v="1103" actId="26606"/>
          <ac:spMkLst>
            <pc:docMk/>
            <pc:sldMk cId="250674350" sldId="279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4:03.552" v="1103" actId="26606"/>
          <ac:spMkLst>
            <pc:docMk/>
            <pc:sldMk cId="250674350" sldId="279"/>
            <ac:spMk id="15" creationId="{D4771268-CB57-404A-9271-370EB28F6090}"/>
          </ac:spMkLst>
        </pc:spChg>
        <pc:picChg chg="del">
          <ac:chgData name="Shreeniket Deshmukh" userId="c6c57a24d6e3cc32" providerId="LiveId" clId="{38068849-2B6A-4B52-9836-4F834D2D5E6A}" dt="2019-02-14T19:22:10.109" v="1007" actId="478"/>
          <ac:picMkLst>
            <pc:docMk/>
            <pc:sldMk cId="250674350" sldId="279"/>
            <ac:picMk id="4" creationId="{F1435970-E977-47CE-8AD5-3DC73A31D5BD}"/>
          </ac:picMkLst>
        </pc:picChg>
        <pc:picChg chg="add mod">
          <ac:chgData name="Shreeniket Deshmukh" userId="c6c57a24d6e3cc32" providerId="LiveId" clId="{38068849-2B6A-4B52-9836-4F834D2D5E6A}" dt="2019-02-14T19:34:03.552" v="1103" actId="26606"/>
          <ac:picMkLst>
            <pc:docMk/>
            <pc:sldMk cId="250674350" sldId="279"/>
            <ac:picMk id="5" creationId="{3322F192-E046-425B-BF16-8DA195B08DBE}"/>
          </ac:picMkLst>
        </pc:picChg>
        <pc:picChg chg="del">
          <ac:chgData name="Shreeniket Deshmukh" userId="c6c57a24d6e3cc32" providerId="LiveId" clId="{38068849-2B6A-4B52-9836-4F834D2D5E6A}" dt="2019-02-14T19:34:03.552" v="1103" actId="26606"/>
          <ac:picMkLst>
            <pc:docMk/>
            <pc:sldMk cId="250674350" sldId="279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20:20:40.215" v="1538" actId="1035"/>
        <pc:sldMkLst>
          <pc:docMk/>
          <pc:sldMk cId="384905451" sldId="280"/>
        </pc:sldMkLst>
        <pc:spChg chg="mod">
          <ac:chgData name="Shreeniket Deshmukh" userId="c6c57a24d6e3cc32" providerId="LiveId" clId="{38068849-2B6A-4B52-9836-4F834D2D5E6A}" dt="2019-02-14T20:20:05.901" v="1534" actId="20577"/>
          <ac:spMkLst>
            <pc:docMk/>
            <pc:sldMk cId="384905451" sldId="280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3:57.521" v="1101" actId="26606"/>
          <ac:spMkLst>
            <pc:docMk/>
            <pc:sldMk cId="384905451" sldId="280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3:57.521" v="1101" actId="26606"/>
          <ac:spMkLst>
            <pc:docMk/>
            <pc:sldMk cId="384905451" sldId="280"/>
            <ac:spMk id="15" creationId="{D4771268-CB57-404A-9271-370EB28F6090}"/>
          </ac:spMkLst>
        </pc:spChg>
        <pc:picChg chg="mod">
          <ac:chgData name="Shreeniket Deshmukh" userId="c6c57a24d6e3cc32" providerId="LiveId" clId="{38068849-2B6A-4B52-9836-4F834D2D5E6A}" dt="2019-02-14T20:20:40.215" v="1538" actId="1035"/>
          <ac:picMkLst>
            <pc:docMk/>
            <pc:sldMk cId="384905451" sldId="280"/>
            <ac:picMk id="7" creationId="{C4B11730-9DE8-4426-BC57-C30871B0238E}"/>
          </ac:picMkLst>
        </pc:picChg>
        <pc:picChg chg="del">
          <ac:chgData name="Shreeniket Deshmukh" userId="c6c57a24d6e3cc32" providerId="LiveId" clId="{38068849-2B6A-4B52-9836-4F834D2D5E6A}" dt="2019-02-14T19:33:57.521" v="1101" actId="26606"/>
          <ac:picMkLst>
            <pc:docMk/>
            <pc:sldMk cId="384905451" sldId="280"/>
            <ac:picMk id="10" creationId="{3AA16612-ACD2-4A16-8F2B-4514FD6BF28F}"/>
          </ac:picMkLst>
        </pc:picChg>
      </pc:sldChg>
      <pc:sldChg chg="add del">
        <pc:chgData name="Shreeniket Deshmukh" userId="c6c57a24d6e3cc32" providerId="LiveId" clId="{38068849-2B6A-4B52-9836-4F834D2D5E6A}" dt="2019-02-14T19:23:55.840" v="1025"/>
        <pc:sldMkLst>
          <pc:docMk/>
          <pc:sldMk cId="978596365" sldId="281"/>
        </pc:sldMkLst>
      </pc:sldChg>
      <pc:sldChg chg="addSp delSp modSp add">
        <pc:chgData name="Shreeniket Deshmukh" userId="c6c57a24d6e3cc32" providerId="LiveId" clId="{38068849-2B6A-4B52-9836-4F834D2D5E6A}" dt="2019-02-14T20:24:07.190" v="1550" actId="20577"/>
        <pc:sldMkLst>
          <pc:docMk/>
          <pc:sldMk cId="1024311275" sldId="281"/>
        </pc:sldMkLst>
        <pc:spChg chg="mod">
          <ac:chgData name="Shreeniket Deshmukh" userId="c6c57a24d6e3cc32" providerId="LiveId" clId="{38068849-2B6A-4B52-9836-4F834D2D5E6A}" dt="2019-02-14T20:24:07.190" v="1550" actId="20577"/>
          <ac:spMkLst>
            <pc:docMk/>
            <pc:sldMk cId="1024311275" sldId="281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4:07.027" v="1104" actId="26606"/>
          <ac:spMkLst>
            <pc:docMk/>
            <pc:sldMk cId="1024311275" sldId="281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4:07.027" v="1104" actId="26606"/>
          <ac:spMkLst>
            <pc:docMk/>
            <pc:sldMk cId="1024311275" sldId="281"/>
            <ac:spMk id="15" creationId="{D4771268-CB57-404A-9271-370EB28F6090}"/>
          </ac:spMkLst>
        </pc:spChg>
        <pc:picChg chg="add mod">
          <ac:chgData name="Shreeniket Deshmukh" userId="c6c57a24d6e3cc32" providerId="LiveId" clId="{38068849-2B6A-4B52-9836-4F834D2D5E6A}" dt="2019-02-14T19:34:07.027" v="1104" actId="26606"/>
          <ac:picMkLst>
            <pc:docMk/>
            <pc:sldMk cId="1024311275" sldId="281"/>
            <ac:picMk id="4" creationId="{AFBF920A-C9E1-4E09-B1C4-008E0B524656}"/>
          </ac:picMkLst>
        </pc:picChg>
        <pc:picChg chg="del">
          <ac:chgData name="Shreeniket Deshmukh" userId="c6c57a24d6e3cc32" providerId="LiveId" clId="{38068849-2B6A-4B52-9836-4F834D2D5E6A}" dt="2019-02-14T19:24:10.552" v="1027" actId="478"/>
          <ac:picMkLst>
            <pc:docMk/>
            <pc:sldMk cId="1024311275" sldId="281"/>
            <ac:picMk id="5" creationId="{3322F192-E046-425B-BF16-8DA195B08DBE}"/>
          </ac:picMkLst>
        </pc:picChg>
        <pc:picChg chg="del">
          <ac:chgData name="Shreeniket Deshmukh" userId="c6c57a24d6e3cc32" providerId="LiveId" clId="{38068849-2B6A-4B52-9836-4F834D2D5E6A}" dt="2019-02-14T19:34:07.027" v="1104" actId="26606"/>
          <ac:picMkLst>
            <pc:docMk/>
            <pc:sldMk cId="1024311275" sldId="281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20:26:36.809" v="1574" actId="1035"/>
        <pc:sldMkLst>
          <pc:docMk/>
          <pc:sldMk cId="3116837876" sldId="282"/>
        </pc:sldMkLst>
        <pc:spChg chg="mod">
          <ac:chgData name="Shreeniket Deshmukh" userId="c6c57a24d6e3cc32" providerId="LiveId" clId="{38068849-2B6A-4B52-9836-4F834D2D5E6A}" dt="2019-02-14T20:24:22.823" v="1571" actId="20577"/>
          <ac:spMkLst>
            <pc:docMk/>
            <pc:sldMk cId="3116837876" sldId="282"/>
            <ac:spMk id="2" creationId="{DB9F8FCD-A8A4-4BB2-8E8D-9EE6CB9360AE}"/>
          </ac:spMkLst>
        </pc:spChg>
        <pc:spChg chg="del">
          <ac:chgData name="Shreeniket Deshmukh" userId="c6c57a24d6e3cc32" providerId="LiveId" clId="{38068849-2B6A-4B52-9836-4F834D2D5E6A}" dt="2019-02-14T19:34:09.951" v="1105" actId="26606"/>
          <ac:spMkLst>
            <pc:docMk/>
            <pc:sldMk cId="3116837876" sldId="282"/>
            <ac:spMk id="8" creationId="{4351DFE5-F63D-4BE0-BDA9-E3EB88F01AA5}"/>
          </ac:spMkLst>
        </pc:spChg>
        <pc:spChg chg="add">
          <ac:chgData name="Shreeniket Deshmukh" userId="c6c57a24d6e3cc32" providerId="LiveId" clId="{38068849-2B6A-4B52-9836-4F834D2D5E6A}" dt="2019-02-14T19:34:09.951" v="1105" actId="26606"/>
          <ac:spMkLst>
            <pc:docMk/>
            <pc:sldMk cId="3116837876" sldId="282"/>
            <ac:spMk id="15" creationId="{D4771268-CB57-404A-9271-370EB28F6090}"/>
          </ac:spMkLst>
        </pc:spChg>
        <pc:picChg chg="del">
          <ac:chgData name="Shreeniket Deshmukh" userId="c6c57a24d6e3cc32" providerId="LiveId" clId="{38068849-2B6A-4B52-9836-4F834D2D5E6A}" dt="2019-02-14T19:25:00.277" v="1035" actId="478"/>
          <ac:picMkLst>
            <pc:docMk/>
            <pc:sldMk cId="3116837876" sldId="282"/>
            <ac:picMk id="4" creationId="{AFBF920A-C9E1-4E09-B1C4-008E0B524656}"/>
          </ac:picMkLst>
        </pc:picChg>
        <pc:picChg chg="add mod">
          <ac:chgData name="Shreeniket Deshmukh" userId="c6c57a24d6e3cc32" providerId="LiveId" clId="{38068849-2B6A-4B52-9836-4F834D2D5E6A}" dt="2019-02-14T20:26:36.809" v="1574" actId="1035"/>
          <ac:picMkLst>
            <pc:docMk/>
            <pc:sldMk cId="3116837876" sldId="282"/>
            <ac:picMk id="5" creationId="{9EFA55E2-878C-4014-B35A-F35C57456322}"/>
          </ac:picMkLst>
        </pc:picChg>
        <pc:picChg chg="del">
          <ac:chgData name="Shreeniket Deshmukh" userId="c6c57a24d6e3cc32" providerId="LiveId" clId="{38068849-2B6A-4B52-9836-4F834D2D5E6A}" dt="2019-02-14T19:34:09.951" v="1105" actId="26606"/>
          <ac:picMkLst>
            <pc:docMk/>
            <pc:sldMk cId="3116837876" sldId="282"/>
            <ac:picMk id="10" creationId="{3AA16612-ACD2-4A16-8F2B-4514FD6BF28F}"/>
          </ac:picMkLst>
        </pc:picChg>
      </pc:sldChg>
      <pc:sldChg chg="addSp delSp modSp add">
        <pc:chgData name="Shreeniket Deshmukh" userId="c6c57a24d6e3cc32" providerId="LiveId" clId="{38068849-2B6A-4B52-9836-4F834D2D5E6A}" dt="2019-02-14T19:53:26.811" v="1217" actId="20577"/>
        <pc:sldMkLst>
          <pc:docMk/>
          <pc:sldMk cId="1069288273" sldId="283"/>
        </pc:sldMkLst>
        <pc:spChg chg="mod">
          <ac:chgData name="Shreeniket Deshmukh" userId="c6c57a24d6e3cc32" providerId="LiveId" clId="{38068849-2B6A-4B52-9836-4F834D2D5E6A}" dt="2019-02-14T19:53:26.811" v="1217" actId="20577"/>
          <ac:spMkLst>
            <pc:docMk/>
            <pc:sldMk cId="1069288273" sldId="283"/>
            <ac:spMk id="2" creationId="{DB9F8FCD-A8A4-4BB2-8E8D-9EE6CB9360AE}"/>
          </ac:spMkLst>
        </pc:spChg>
        <pc:spChg chg="add del">
          <ac:chgData name="Shreeniket Deshmukh" userId="c6c57a24d6e3cc32" providerId="LiveId" clId="{38068849-2B6A-4B52-9836-4F834D2D5E6A}" dt="2019-02-14T19:52:07.491" v="1191" actId="26606"/>
          <ac:spMkLst>
            <pc:docMk/>
            <pc:sldMk cId="1069288273" sldId="283"/>
            <ac:spMk id="15" creationId="{D4771268-CB57-404A-9271-370EB28F6090}"/>
          </ac:spMkLst>
        </pc:spChg>
        <pc:spChg chg="add del">
          <ac:chgData name="Shreeniket Deshmukh" userId="c6c57a24d6e3cc32" providerId="LiveId" clId="{38068849-2B6A-4B52-9836-4F834D2D5E6A}" dt="2019-02-14T19:52:07.452" v="1190" actId="26606"/>
          <ac:spMkLst>
            <pc:docMk/>
            <pc:sldMk cId="1069288273" sldId="283"/>
            <ac:spMk id="20" creationId="{D4771268-CB57-404A-9271-370EB28F6090}"/>
          </ac:spMkLst>
        </pc:spChg>
        <pc:spChg chg="add">
          <ac:chgData name="Shreeniket Deshmukh" userId="c6c57a24d6e3cc32" providerId="LiveId" clId="{38068849-2B6A-4B52-9836-4F834D2D5E6A}" dt="2019-02-14T19:52:07.491" v="1191" actId="26606"/>
          <ac:spMkLst>
            <pc:docMk/>
            <pc:sldMk cId="1069288273" sldId="283"/>
            <ac:spMk id="22" creationId="{D4771268-CB57-404A-9271-370EB28F6090}"/>
          </ac:spMkLst>
        </pc:spChg>
        <pc:graphicFrameChg chg="add mod modGraphic">
          <ac:chgData name="Shreeniket Deshmukh" userId="c6c57a24d6e3cc32" providerId="LiveId" clId="{38068849-2B6A-4B52-9836-4F834D2D5E6A}" dt="2019-02-14T19:53:15.641" v="1213" actId="1036"/>
          <ac:graphicFrameMkLst>
            <pc:docMk/>
            <pc:sldMk cId="1069288273" sldId="283"/>
            <ac:graphicFrameMk id="3" creationId="{C798DF44-804F-44B3-9A4D-56740A614ADA}"/>
          </ac:graphicFrameMkLst>
        </pc:graphicFrameChg>
        <pc:picChg chg="del">
          <ac:chgData name="Shreeniket Deshmukh" userId="c6c57a24d6e3cc32" providerId="LiveId" clId="{38068849-2B6A-4B52-9836-4F834D2D5E6A}" dt="2019-02-14T19:51:51.779" v="1187" actId="478"/>
          <ac:picMkLst>
            <pc:docMk/>
            <pc:sldMk cId="1069288273" sldId="283"/>
            <ac:picMk id="5" creationId="{9EFA55E2-878C-4014-B35A-F35C57456322}"/>
          </ac:picMkLst>
        </pc:picChg>
      </pc:sldChg>
      <pc:sldChg chg="modSp add ord">
        <pc:chgData name="Shreeniket Deshmukh" userId="c6c57a24d6e3cc32" providerId="LiveId" clId="{38068849-2B6A-4B52-9836-4F834D2D5E6A}" dt="2019-02-14T20:27:06.885" v="1582" actId="20577"/>
        <pc:sldMkLst>
          <pc:docMk/>
          <pc:sldMk cId="2640589753" sldId="284"/>
        </pc:sldMkLst>
        <pc:spChg chg="mod">
          <ac:chgData name="Shreeniket Deshmukh" userId="c6c57a24d6e3cc32" providerId="LiveId" clId="{38068849-2B6A-4B52-9836-4F834D2D5E6A}" dt="2019-02-14T20:27:06.885" v="1582" actId="20577"/>
          <ac:spMkLst>
            <pc:docMk/>
            <pc:sldMk cId="2640589753" sldId="284"/>
            <ac:spMk id="2" creationId="{DB9F8FCD-A8A4-4BB2-8E8D-9EE6CB9360AE}"/>
          </ac:spMkLst>
        </pc:spChg>
      </pc:sldChg>
    </pc:docChg>
  </pc:docChgLst>
  <pc:docChgLst>
    <pc:chgData name="Shreeniket Deshmukh" userId="c6c57a24d6e3cc32" providerId="LiveId" clId="{4F4657B5-3A23-438D-80A2-78FB43F8F664}"/>
    <pc:docChg chg="undo custSel mod addSld delSld modSld">
      <pc:chgData name="Shreeniket Deshmukh" userId="c6c57a24d6e3cc32" providerId="LiveId" clId="{4F4657B5-3A23-438D-80A2-78FB43F8F664}" dt="2019-02-14T17:02:46.496" v="900" actId="120"/>
      <pc:docMkLst>
        <pc:docMk/>
      </pc:docMkLst>
      <pc:sldChg chg="addSp delSp modSp mod setBg">
        <pc:chgData name="Shreeniket Deshmukh" userId="c6c57a24d6e3cc32" providerId="LiveId" clId="{4F4657B5-3A23-438D-80A2-78FB43F8F664}" dt="2019-02-14T16:33:40.370" v="350" actId="20577"/>
        <pc:sldMkLst>
          <pc:docMk/>
          <pc:sldMk cId="113369292" sldId="256"/>
        </pc:sldMkLst>
        <pc:spChg chg="mod">
          <ac:chgData name="Shreeniket Deshmukh" userId="c6c57a24d6e3cc32" providerId="LiveId" clId="{4F4657B5-3A23-438D-80A2-78FB43F8F664}" dt="2019-02-14T16:32:38.210" v="328" actId="26606"/>
          <ac:spMkLst>
            <pc:docMk/>
            <pc:sldMk cId="113369292" sldId="256"/>
            <ac:spMk id="2" creationId="{2417B608-9435-4322-AA9A-28F39ED1B86D}"/>
          </ac:spMkLst>
        </pc:spChg>
        <pc:spChg chg="del mod">
          <ac:chgData name="Shreeniket Deshmukh" userId="c6c57a24d6e3cc32" providerId="LiveId" clId="{4F4657B5-3A23-438D-80A2-78FB43F8F664}" dt="2019-02-14T16:32:50.006" v="330"/>
          <ac:spMkLst>
            <pc:docMk/>
            <pc:sldMk cId="113369292" sldId="256"/>
            <ac:spMk id="3" creationId="{EFA10853-2710-4FE6-9779-9764F7A41E6B}"/>
          </ac:spMkLst>
        </pc:spChg>
        <pc:spChg chg="add del mod">
          <ac:chgData name="Shreeniket Deshmukh" userId="c6c57a24d6e3cc32" providerId="LiveId" clId="{4F4657B5-3A23-438D-80A2-78FB43F8F664}" dt="2019-02-14T16:33:12.538" v="336" actId="478"/>
          <ac:spMkLst>
            <pc:docMk/>
            <pc:sldMk cId="113369292" sldId="256"/>
            <ac:spMk id="4" creationId="{95A9DF8F-8722-48E3-9210-7F1E64F9CD3F}"/>
          </ac:spMkLst>
        </pc:spChg>
        <pc:spChg chg="add del">
          <ac:chgData name="Shreeniket Deshmukh" userId="c6c57a24d6e3cc32" providerId="LiveId" clId="{4F4657B5-3A23-438D-80A2-78FB43F8F664}" dt="2019-02-14T16:32:38.210" v="328" actId="26606"/>
          <ac:spMkLst>
            <pc:docMk/>
            <pc:sldMk cId="113369292" sldId="256"/>
            <ac:spMk id="8" creationId="{25168E7B-6D42-4B3A-B7A1-17D4C49EC903}"/>
          </ac:spMkLst>
        </pc:spChg>
        <pc:spChg chg="add del">
          <ac:chgData name="Shreeniket Deshmukh" userId="c6c57a24d6e3cc32" providerId="LiveId" clId="{4F4657B5-3A23-438D-80A2-78FB43F8F664}" dt="2019-02-14T16:32:23" v="321" actId="26606"/>
          <ac:spMkLst>
            <pc:docMk/>
            <pc:sldMk cId="113369292" sldId="256"/>
            <ac:spMk id="15" creationId="{86197D16-FE75-4A0E-A0C9-28C0F04A43DF}"/>
          </ac:spMkLst>
        </pc:spChg>
        <pc:spChg chg="add del">
          <ac:chgData name="Shreeniket Deshmukh" userId="c6c57a24d6e3cc32" providerId="LiveId" clId="{4F4657B5-3A23-438D-80A2-78FB43F8F664}" dt="2019-02-14T16:32:34.251" v="325" actId="26606"/>
          <ac:spMkLst>
            <pc:docMk/>
            <pc:sldMk cId="113369292" sldId="256"/>
            <ac:spMk id="18" creationId="{25168E7B-6D42-4B3A-B7A1-17D4C49EC903}"/>
          </ac:spMkLst>
        </pc:spChg>
        <pc:spChg chg="add mod">
          <ac:chgData name="Shreeniket Deshmukh" userId="c6c57a24d6e3cc32" providerId="LiveId" clId="{4F4657B5-3A23-438D-80A2-78FB43F8F664}" dt="2019-02-14T16:33:40.370" v="350" actId="20577"/>
          <ac:spMkLst>
            <pc:docMk/>
            <pc:sldMk cId="113369292" sldId="256"/>
            <ac:spMk id="20" creationId="{E1C408CF-6859-4B02-B0FC-A130DE68BB86}"/>
          </ac:spMkLst>
        </pc:spChg>
        <pc:spChg chg="add del">
          <ac:chgData name="Shreeniket Deshmukh" userId="c6c57a24d6e3cc32" providerId="LiveId" clId="{4F4657B5-3A23-438D-80A2-78FB43F8F664}" dt="2019-02-14T16:32:38.169" v="327" actId="26606"/>
          <ac:spMkLst>
            <pc:docMk/>
            <pc:sldMk cId="113369292" sldId="256"/>
            <ac:spMk id="21" creationId="{4913D8DA-B72B-46FB-9E5D-656A0EB0A476}"/>
          </ac:spMkLst>
        </pc:spChg>
        <pc:spChg chg="add del">
          <ac:chgData name="Shreeniket Deshmukh" userId="c6c57a24d6e3cc32" providerId="LiveId" clId="{4F4657B5-3A23-438D-80A2-78FB43F8F664}" dt="2019-02-14T16:32:38.169" v="327" actId="26606"/>
          <ac:spMkLst>
            <pc:docMk/>
            <pc:sldMk cId="113369292" sldId="256"/>
            <ac:spMk id="22" creationId="{63CDDC8E-3FD0-4545-A664-7661835B4586}"/>
          </ac:spMkLst>
        </pc:spChg>
        <pc:spChg chg="add">
          <ac:chgData name="Shreeniket Deshmukh" userId="c6c57a24d6e3cc32" providerId="LiveId" clId="{4F4657B5-3A23-438D-80A2-78FB43F8F664}" dt="2019-02-14T16:32:38.210" v="328" actId="26606"/>
          <ac:spMkLst>
            <pc:docMk/>
            <pc:sldMk cId="113369292" sldId="256"/>
            <ac:spMk id="25" creationId="{35555856-9970-4BC3-9AA9-6A917F53AFBD}"/>
          </ac:spMkLst>
        </pc:spChg>
        <pc:spChg chg="add">
          <ac:chgData name="Shreeniket Deshmukh" userId="c6c57a24d6e3cc32" providerId="LiveId" clId="{4F4657B5-3A23-438D-80A2-78FB43F8F664}" dt="2019-02-14T16:32:38.210" v="328" actId="26606"/>
          <ac:spMkLst>
            <pc:docMk/>
            <pc:sldMk cId="113369292" sldId="256"/>
            <ac:spMk id="27" creationId="{13722DD7-BA73-4776-93A3-94491FEF7260}"/>
          </ac:spMkLst>
        </pc:spChg>
        <pc:picChg chg="add del">
          <ac:chgData name="Shreeniket Deshmukh" userId="c6c57a24d6e3cc32" providerId="LiveId" clId="{4F4657B5-3A23-438D-80A2-78FB43F8F664}" dt="2019-02-14T16:32:38.210" v="328" actId="26606"/>
          <ac:picMkLst>
            <pc:docMk/>
            <pc:sldMk cId="113369292" sldId="256"/>
            <ac:picMk id="10" creationId="{98A030C2-9F23-4593-9F99-7B73C232A4C9}"/>
          </ac:picMkLst>
        </pc:picChg>
        <pc:picChg chg="add del">
          <ac:chgData name="Shreeniket Deshmukh" userId="c6c57a24d6e3cc32" providerId="LiveId" clId="{4F4657B5-3A23-438D-80A2-78FB43F8F664}" dt="2019-02-14T16:32:31.265" v="323" actId="26606"/>
          <ac:picMkLst>
            <pc:docMk/>
            <pc:sldMk cId="113369292" sldId="256"/>
            <ac:picMk id="14" creationId="{2F10D61A-7E05-4CE2-AE4E-A8E3B49FBB26}"/>
          </ac:picMkLst>
        </pc:picChg>
        <pc:picChg chg="add del">
          <ac:chgData name="Shreeniket Deshmukh" userId="c6c57a24d6e3cc32" providerId="LiveId" clId="{4F4657B5-3A23-438D-80A2-78FB43F8F664}" dt="2019-02-14T16:32:31.265" v="323" actId="26606"/>
          <ac:picMkLst>
            <pc:docMk/>
            <pc:sldMk cId="113369292" sldId="256"/>
            <ac:picMk id="16" creationId="{927AE0FE-9ED3-466D-A240-EA3988610184}"/>
          </ac:picMkLst>
        </pc:picChg>
        <pc:picChg chg="add del">
          <ac:chgData name="Shreeniket Deshmukh" userId="c6c57a24d6e3cc32" providerId="LiveId" clId="{4F4657B5-3A23-438D-80A2-78FB43F8F664}" dt="2019-02-14T16:32:23" v="321" actId="26606"/>
          <ac:picMkLst>
            <pc:docMk/>
            <pc:sldMk cId="113369292" sldId="256"/>
            <ac:picMk id="17" creationId="{FA8FCEC6-4B30-4FF2-8B32-504BEAEA3A16}"/>
          </ac:picMkLst>
        </pc:picChg>
        <pc:picChg chg="add del">
          <ac:chgData name="Shreeniket Deshmukh" userId="c6c57a24d6e3cc32" providerId="LiveId" clId="{4F4657B5-3A23-438D-80A2-78FB43F8F664}" dt="2019-02-14T16:32:34.251" v="325" actId="26606"/>
          <ac:picMkLst>
            <pc:docMk/>
            <pc:sldMk cId="113369292" sldId="256"/>
            <ac:picMk id="19" creationId="{98A030C2-9F23-4593-9F99-7B73C232A4C9}"/>
          </ac:picMkLst>
        </pc:picChg>
        <pc:picChg chg="add del">
          <ac:chgData name="Shreeniket Deshmukh" userId="c6c57a24d6e3cc32" providerId="LiveId" clId="{4F4657B5-3A23-438D-80A2-78FB43F8F664}" dt="2019-02-14T16:32:38.169" v="327" actId="26606"/>
          <ac:picMkLst>
            <pc:docMk/>
            <pc:sldMk cId="113369292" sldId="256"/>
            <ac:picMk id="23" creationId="{BA1047EC-258E-4778-B8C9-24B088633BC7}"/>
          </ac:picMkLst>
        </pc:picChg>
        <pc:picChg chg="add">
          <ac:chgData name="Shreeniket Deshmukh" userId="c6c57a24d6e3cc32" providerId="LiveId" clId="{4F4657B5-3A23-438D-80A2-78FB43F8F664}" dt="2019-02-14T16:32:38.210" v="328" actId="26606"/>
          <ac:picMkLst>
            <pc:docMk/>
            <pc:sldMk cId="113369292" sldId="256"/>
            <ac:picMk id="26" creationId="{7F487851-BFAF-46D8-A1ED-50CAD6E46F59}"/>
          </ac:picMkLst>
        </pc:picChg>
        <pc:picChg chg="add">
          <ac:chgData name="Shreeniket Deshmukh" userId="c6c57a24d6e3cc32" providerId="LiveId" clId="{4F4657B5-3A23-438D-80A2-78FB43F8F664}" dt="2019-02-14T16:32:38.210" v="328" actId="26606"/>
          <ac:picMkLst>
            <pc:docMk/>
            <pc:sldMk cId="113369292" sldId="256"/>
            <ac:picMk id="28" creationId="{3BEB1BC1-D412-4EBA-BAA1-908A2ED14E97}"/>
          </ac:picMkLst>
        </pc:picChg>
      </pc:sldChg>
      <pc:sldChg chg="addSp delSp modSp add mod setBg">
        <pc:chgData name="Shreeniket Deshmukh" userId="c6c57a24d6e3cc32" providerId="LiveId" clId="{4F4657B5-3A23-438D-80A2-78FB43F8F664}" dt="2019-02-14T16:48:53.470" v="524" actId="26606"/>
        <pc:sldMkLst>
          <pc:docMk/>
          <pc:sldMk cId="3864995862" sldId="257"/>
        </pc:sldMkLst>
        <pc:spChg chg="mod">
          <ac:chgData name="Shreeniket Deshmukh" userId="c6c57a24d6e3cc32" providerId="LiveId" clId="{4F4657B5-3A23-438D-80A2-78FB43F8F664}" dt="2019-02-14T16:48:53.470" v="524" actId="26606"/>
          <ac:spMkLst>
            <pc:docMk/>
            <pc:sldMk cId="3864995862" sldId="257"/>
            <ac:spMk id="2" creationId="{8C7BC4FF-9192-4245-BE9F-E6F3E01D0826}"/>
          </ac:spMkLst>
        </pc:spChg>
        <pc:spChg chg="del mod">
          <ac:chgData name="Shreeniket Deshmukh" userId="c6c57a24d6e3cc32" providerId="LiveId" clId="{4F4657B5-3A23-438D-80A2-78FB43F8F664}" dt="2019-02-14T16:27:05.156" v="279" actId="26606"/>
          <ac:spMkLst>
            <pc:docMk/>
            <pc:sldMk cId="3864995862" sldId="257"/>
            <ac:spMk id="3" creationId="{99640B92-3E59-430E-892D-D7D44B360373}"/>
          </ac:spMkLst>
        </pc:spChg>
        <pc:spChg chg="add del">
          <ac:chgData name="Shreeniket Deshmukh" userId="c6c57a24d6e3cc32" providerId="LiveId" clId="{4F4657B5-3A23-438D-80A2-78FB43F8F664}" dt="2019-02-14T16:41:45.470" v="486" actId="26606"/>
          <ac:spMkLst>
            <pc:docMk/>
            <pc:sldMk cId="3864995862" sldId="257"/>
            <ac:spMk id="10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6:48:53.470" v="524" actId="26606"/>
          <ac:spMkLst>
            <pc:docMk/>
            <pc:sldMk cId="3864995862" sldId="257"/>
            <ac:spMk id="17" creationId="{A5711A0E-A428-4ED1-96CB-33D69FD842E4}"/>
          </ac:spMkLst>
        </pc:spChg>
        <pc:spChg chg="add">
          <ac:chgData name="Shreeniket Deshmukh" userId="c6c57a24d6e3cc32" providerId="LiveId" clId="{4F4657B5-3A23-438D-80A2-78FB43F8F664}" dt="2019-02-14T16:48:53.470" v="524" actId="26606"/>
          <ac:spMkLst>
            <pc:docMk/>
            <pc:sldMk cId="3864995862" sldId="257"/>
            <ac:spMk id="22" creationId="{4351DFE5-F63D-4BE0-BDA9-E3EB88F01AA5}"/>
          </ac:spMkLst>
        </pc:spChg>
        <pc:graphicFrameChg chg="add mod modGraphic">
          <ac:chgData name="Shreeniket Deshmukh" userId="c6c57a24d6e3cc32" providerId="LiveId" clId="{4F4657B5-3A23-438D-80A2-78FB43F8F664}" dt="2019-02-14T16:48:53.470" v="524" actId="26606"/>
          <ac:graphicFrameMkLst>
            <pc:docMk/>
            <pc:sldMk cId="3864995862" sldId="257"/>
            <ac:graphicFrameMk id="5" creationId="{B05A340C-B587-4B5E-9F43-48104B3D1434}"/>
          </ac:graphicFrameMkLst>
        </pc:graphicFrameChg>
        <pc:picChg chg="add del">
          <ac:chgData name="Shreeniket Deshmukh" userId="c6c57a24d6e3cc32" providerId="LiveId" clId="{4F4657B5-3A23-438D-80A2-78FB43F8F664}" dt="2019-02-14T16:41:45.470" v="486" actId="26606"/>
          <ac:picMkLst>
            <pc:docMk/>
            <pc:sldMk cId="3864995862" sldId="257"/>
            <ac:picMk id="12" creationId="{02DD2BC0-6F29-4B4F-8D61-2DCF6D2E8E73}"/>
          </ac:picMkLst>
        </pc:picChg>
        <pc:picChg chg="add">
          <ac:chgData name="Shreeniket Deshmukh" userId="c6c57a24d6e3cc32" providerId="LiveId" clId="{4F4657B5-3A23-438D-80A2-78FB43F8F664}" dt="2019-02-14T16:48:53.470" v="524" actId="26606"/>
          <ac:picMkLst>
            <pc:docMk/>
            <pc:sldMk cId="3864995862" sldId="257"/>
            <ac:picMk id="24" creationId="{02DD2BC0-6F29-4B4F-8D61-2DCF6D2E8E73}"/>
          </ac:picMkLst>
        </pc:picChg>
      </pc:sldChg>
      <pc:sldChg chg="addSp delSp modSp add mod setBg">
        <pc:chgData name="Shreeniket Deshmukh" userId="c6c57a24d6e3cc32" providerId="LiveId" clId="{4F4657B5-3A23-438D-80A2-78FB43F8F664}" dt="2019-02-14T16:49:04.262" v="526" actId="26606"/>
        <pc:sldMkLst>
          <pc:docMk/>
          <pc:sldMk cId="3473055583" sldId="258"/>
        </pc:sldMkLst>
        <pc:spChg chg="mod">
          <ac:chgData name="Shreeniket Deshmukh" userId="c6c57a24d6e3cc32" providerId="LiveId" clId="{4F4657B5-3A23-438D-80A2-78FB43F8F664}" dt="2019-02-14T16:49:04.262" v="526" actId="26606"/>
          <ac:spMkLst>
            <pc:docMk/>
            <pc:sldMk cId="3473055583" sldId="258"/>
            <ac:spMk id="2" creationId="{B7BA62C1-B6AF-4202-9233-3FAF58F5AEE3}"/>
          </ac:spMkLst>
        </pc:spChg>
        <pc:spChg chg="mod ord">
          <ac:chgData name="Shreeniket Deshmukh" userId="c6c57a24d6e3cc32" providerId="LiveId" clId="{4F4657B5-3A23-438D-80A2-78FB43F8F664}" dt="2019-02-14T16:49:04.262" v="526" actId="26606"/>
          <ac:spMkLst>
            <pc:docMk/>
            <pc:sldMk cId="3473055583" sldId="258"/>
            <ac:spMk id="3" creationId="{5DF1E40E-D587-44FC-A930-2104DEB38512}"/>
          </ac:spMkLst>
        </pc:spChg>
        <pc:spChg chg="add">
          <ac:chgData name="Shreeniket Deshmukh" userId="c6c57a24d6e3cc32" providerId="LiveId" clId="{4F4657B5-3A23-438D-80A2-78FB43F8F664}" dt="2019-02-14T16:49:04.262" v="526" actId="26606"/>
          <ac:spMkLst>
            <pc:docMk/>
            <pc:sldMk cId="3473055583" sldId="258"/>
            <ac:spMk id="5" creationId="{4351DFE5-F63D-4BE0-BDA9-E3EB88F01AA5}"/>
          </ac:spMkLst>
        </pc:spChg>
        <pc:spChg chg="add del mod">
          <ac:chgData name="Shreeniket Deshmukh" userId="c6c57a24d6e3cc32" providerId="LiveId" clId="{4F4657B5-3A23-438D-80A2-78FB43F8F664}" dt="2019-02-14T16:40:51.226" v="480" actId="478"/>
          <ac:spMkLst>
            <pc:docMk/>
            <pc:sldMk cId="3473055583" sldId="258"/>
            <ac:spMk id="6" creationId="{A2124A47-A2C7-479B-B715-F14CF0CD676A}"/>
          </ac:spMkLst>
        </pc:spChg>
        <pc:spChg chg="add del">
          <ac:chgData name="Shreeniket Deshmukh" userId="c6c57a24d6e3cc32" providerId="LiveId" clId="{4F4657B5-3A23-438D-80A2-78FB43F8F664}" dt="2019-02-14T16:42:41.243" v="487" actId="26606"/>
          <ac:spMkLst>
            <pc:docMk/>
            <pc:sldMk cId="3473055583" sldId="258"/>
            <ac:spMk id="8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6:43:04.311" v="490" actId="26606"/>
          <ac:spMkLst>
            <pc:docMk/>
            <pc:sldMk cId="3473055583" sldId="258"/>
            <ac:spMk id="17" creationId="{59A309A7-1751-4ABE-A3C1-EEC40366AD89}"/>
          </ac:spMkLst>
        </pc:spChg>
        <pc:spChg chg="add del">
          <ac:chgData name="Shreeniket Deshmukh" userId="c6c57a24d6e3cc32" providerId="LiveId" clId="{4F4657B5-3A23-438D-80A2-78FB43F8F664}" dt="2019-02-14T16:43:04.311" v="490" actId="26606"/>
          <ac:spMkLst>
            <pc:docMk/>
            <pc:sldMk cId="3473055583" sldId="258"/>
            <ac:spMk id="19" creationId="{967D8EB6-EAE1-4F9C-B398-83321E287204}"/>
          </ac:spMkLst>
        </pc:spChg>
        <pc:spChg chg="add del">
          <ac:chgData name="Shreeniket Deshmukh" userId="c6c57a24d6e3cc32" providerId="LiveId" clId="{4F4657B5-3A23-438D-80A2-78FB43F8F664}" dt="2019-02-14T16:43:04.301" v="489" actId="26606"/>
          <ac:spMkLst>
            <pc:docMk/>
            <pc:sldMk cId="3473055583" sldId="258"/>
            <ac:spMk id="24" creationId="{AFA67CD3-AB4E-4A7A-BEB8-53C445D8C44E}"/>
          </ac:spMkLst>
        </pc:spChg>
        <pc:spChg chg="add del">
          <ac:chgData name="Shreeniket Deshmukh" userId="c6c57a24d6e3cc32" providerId="LiveId" clId="{4F4657B5-3A23-438D-80A2-78FB43F8F664}" dt="2019-02-14T16:43:04.301" v="489" actId="26606"/>
          <ac:spMkLst>
            <pc:docMk/>
            <pc:sldMk cId="3473055583" sldId="258"/>
            <ac:spMk id="28" creationId="{339C8D78-A644-462F-B674-F440635E5353}"/>
          </ac:spMkLst>
        </pc:spChg>
        <pc:picChg chg="add">
          <ac:chgData name="Shreeniket Deshmukh" userId="c6c57a24d6e3cc32" providerId="LiveId" clId="{4F4657B5-3A23-438D-80A2-78FB43F8F664}" dt="2019-02-14T16:49:04.262" v="526" actId="26606"/>
          <ac:picMkLst>
            <pc:docMk/>
            <pc:sldMk cId="3473055583" sldId="258"/>
            <ac:picMk id="7" creationId="{3AA16612-ACD2-4A16-8F2B-4514FD6BF28F}"/>
          </ac:picMkLst>
        </pc:picChg>
        <pc:picChg chg="add del">
          <ac:chgData name="Shreeniket Deshmukh" userId="c6c57a24d6e3cc32" providerId="LiveId" clId="{4F4657B5-3A23-438D-80A2-78FB43F8F664}" dt="2019-02-14T16:42:41.243" v="487" actId="26606"/>
          <ac:picMkLst>
            <pc:docMk/>
            <pc:sldMk cId="3473055583" sldId="258"/>
            <ac:picMk id="10" creationId="{3AA16612-ACD2-4A16-8F2B-4514FD6BF28F}"/>
          </ac:picMkLst>
        </pc:picChg>
        <pc:picChg chg="add del mod">
          <ac:chgData name="Shreeniket Deshmukh" userId="c6c57a24d6e3cc32" providerId="LiveId" clId="{4F4657B5-3A23-438D-80A2-78FB43F8F664}" dt="2019-02-14T16:49:00.161" v="525" actId="478"/>
          <ac:picMkLst>
            <pc:docMk/>
            <pc:sldMk cId="3473055583" sldId="258"/>
            <ac:picMk id="14" creationId="{41F0442B-A00E-40EB-BEAF-709AEAD968F4}"/>
          </ac:picMkLst>
        </pc:picChg>
        <pc:picChg chg="add del">
          <ac:chgData name="Shreeniket Deshmukh" userId="c6c57a24d6e3cc32" providerId="LiveId" clId="{4F4657B5-3A23-438D-80A2-78FB43F8F664}" dt="2019-02-14T16:43:04.301" v="489" actId="26606"/>
          <ac:picMkLst>
            <pc:docMk/>
            <pc:sldMk cId="3473055583" sldId="258"/>
            <ac:picMk id="26" creationId="{07CF545F-9C2E-4446-97CD-AD92990C2B68}"/>
          </ac:picMkLst>
        </pc:picChg>
      </pc:sldChg>
      <pc:sldChg chg="addSp delSp modSp add del mod setBg setClrOvrMap">
        <pc:chgData name="Shreeniket Deshmukh" userId="c6c57a24d6e3cc32" providerId="LiveId" clId="{4F4657B5-3A23-438D-80A2-78FB43F8F664}" dt="2019-02-14T16:50:02.377" v="546" actId="2696"/>
        <pc:sldMkLst>
          <pc:docMk/>
          <pc:sldMk cId="686136160" sldId="259"/>
        </pc:sldMkLst>
        <pc:spChg chg="mod">
          <ac:chgData name="Shreeniket Deshmukh" userId="c6c57a24d6e3cc32" providerId="LiveId" clId="{4F4657B5-3A23-438D-80A2-78FB43F8F664}" dt="2019-02-14T16:43:42.837" v="494" actId="26606"/>
          <ac:spMkLst>
            <pc:docMk/>
            <pc:sldMk cId="686136160" sldId="259"/>
            <ac:spMk id="2" creationId="{094904D7-4602-4989-80D7-D8DA6779A52D}"/>
          </ac:spMkLst>
        </pc:spChg>
        <pc:spChg chg="del mod">
          <ac:chgData name="Shreeniket Deshmukh" userId="c6c57a24d6e3cc32" providerId="LiveId" clId="{4F4657B5-3A23-438D-80A2-78FB43F8F664}" dt="2019-02-14T16:43:23.509" v="493" actId="26606"/>
          <ac:spMkLst>
            <pc:docMk/>
            <pc:sldMk cId="686136160" sldId="259"/>
            <ac:spMk id="3" creationId="{E0EBD19B-A674-48B0-824A-2AA06B1A9588}"/>
          </ac:spMkLst>
        </pc:spChg>
        <pc:spChg chg="add del">
          <ac:chgData name="Shreeniket Deshmukh" userId="c6c57a24d6e3cc32" providerId="LiveId" clId="{4F4657B5-3A23-438D-80A2-78FB43F8F664}" dt="2019-02-14T16:43:23.509" v="493" actId="26606"/>
          <ac:spMkLst>
            <pc:docMk/>
            <pc:sldMk cId="686136160" sldId="259"/>
            <ac:spMk id="8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6:43:23.490" v="492" actId="26606"/>
          <ac:spMkLst>
            <pc:docMk/>
            <pc:sldMk cId="686136160" sldId="259"/>
            <ac:spMk id="15" creationId="{F98ED85F-DCEE-4B50-802E-71A6E3E12B04}"/>
          </ac:spMkLst>
        </pc:spChg>
        <pc:spChg chg="add del">
          <ac:chgData name="Shreeniket Deshmukh" userId="c6c57a24d6e3cc32" providerId="LiveId" clId="{4F4657B5-3A23-438D-80A2-78FB43F8F664}" dt="2019-02-14T16:43:42.837" v="494" actId="26606"/>
          <ac:spMkLst>
            <pc:docMk/>
            <pc:sldMk cId="686136160" sldId="259"/>
            <ac:spMk id="17" creationId="{DF9AD32D-FF05-44F4-BD4D-9CEE89B71EB9}"/>
          </ac:spMkLst>
        </pc:spChg>
        <pc:spChg chg="add del">
          <ac:chgData name="Shreeniket Deshmukh" userId="c6c57a24d6e3cc32" providerId="LiveId" clId="{4F4657B5-3A23-438D-80A2-78FB43F8F664}" dt="2019-02-14T16:43:42.837" v="494" actId="26606"/>
          <ac:spMkLst>
            <pc:docMk/>
            <pc:sldMk cId="686136160" sldId="259"/>
            <ac:spMk id="18" creationId="{66B332A4-D438-4773-A77F-5ED49A448D9D}"/>
          </ac:spMkLst>
        </pc:spChg>
        <pc:picChg chg="add del">
          <ac:chgData name="Shreeniket Deshmukh" userId="c6c57a24d6e3cc32" providerId="LiveId" clId="{4F4657B5-3A23-438D-80A2-78FB43F8F664}" dt="2019-02-14T16:43:23.509" v="493" actId="26606"/>
          <ac:picMkLst>
            <pc:docMk/>
            <pc:sldMk cId="686136160" sldId="259"/>
            <ac:picMk id="10" creationId="{3AA16612-ACD2-4A16-8F2B-4514FD6BF28F}"/>
          </ac:picMkLst>
        </pc:picChg>
        <pc:picChg chg="add del">
          <ac:chgData name="Shreeniket Deshmukh" userId="c6c57a24d6e3cc32" providerId="LiveId" clId="{4F4657B5-3A23-438D-80A2-78FB43F8F664}" dt="2019-02-14T16:49:10.008" v="527" actId="478"/>
          <ac:picMkLst>
            <pc:docMk/>
            <pc:sldMk cId="686136160" sldId="259"/>
            <ac:picMk id="22" creationId="{0890EB64-CDD4-4FA4-9D84-FF66EA358E44}"/>
          </ac:picMkLst>
        </pc:picChg>
        <pc:picChg chg="add">
          <ac:chgData name="Shreeniket Deshmukh" userId="c6c57a24d6e3cc32" providerId="LiveId" clId="{4F4657B5-3A23-438D-80A2-78FB43F8F664}" dt="2019-02-14T16:43:42.837" v="494" actId="26606"/>
          <ac:picMkLst>
            <pc:docMk/>
            <pc:sldMk cId="686136160" sldId="259"/>
            <ac:picMk id="24" creationId="{50D11D23-6495-4747-B094-7F301A50127B}"/>
          </ac:picMkLst>
        </pc:picChg>
      </pc:sldChg>
      <pc:sldChg chg="addSp delSp modSp add mod setBg">
        <pc:chgData name="Shreeniket Deshmukh" userId="c6c57a24d6e3cc32" providerId="LiveId" clId="{4F4657B5-3A23-438D-80A2-78FB43F8F664}" dt="2019-02-14T16:50:11.629" v="548" actId="26606"/>
        <pc:sldMkLst>
          <pc:docMk/>
          <pc:sldMk cId="3402542916" sldId="260"/>
        </pc:sldMkLst>
        <pc:spChg chg="mod">
          <ac:chgData name="Shreeniket Deshmukh" userId="c6c57a24d6e3cc32" providerId="LiveId" clId="{4F4657B5-3A23-438D-80A2-78FB43F8F664}" dt="2019-02-14T16:50:11.629" v="548" actId="26606"/>
          <ac:spMkLst>
            <pc:docMk/>
            <pc:sldMk cId="3402542916" sldId="260"/>
            <ac:spMk id="2" creationId="{73BAC48D-7503-4D80-8351-FC8F6A8EE221}"/>
          </ac:spMkLst>
        </pc:spChg>
        <pc:spChg chg="mod">
          <ac:chgData name="Shreeniket Deshmukh" userId="c6c57a24d6e3cc32" providerId="LiveId" clId="{4F4657B5-3A23-438D-80A2-78FB43F8F664}" dt="2019-02-14T16:50:11.629" v="548" actId="26606"/>
          <ac:spMkLst>
            <pc:docMk/>
            <pc:sldMk cId="3402542916" sldId="260"/>
            <ac:spMk id="3" creationId="{08614226-D00C-4D38-A651-365EB31FDB9C}"/>
          </ac:spMkLst>
        </pc:spChg>
        <pc:spChg chg="add">
          <ac:chgData name="Shreeniket Deshmukh" userId="c6c57a24d6e3cc32" providerId="LiveId" clId="{4F4657B5-3A23-438D-80A2-78FB43F8F664}" dt="2019-02-14T16:50:11.629" v="548" actId="26606"/>
          <ac:spMkLst>
            <pc:docMk/>
            <pc:sldMk cId="3402542916" sldId="260"/>
            <ac:spMk id="8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6:41:20.299" v="485" actId="26606"/>
          <ac:spMkLst>
            <pc:docMk/>
            <pc:sldMk cId="3402542916" sldId="260"/>
            <ac:spMk id="10" creationId="{AFA67CD3-AB4E-4A7A-BEB8-53C445D8C44E}"/>
          </ac:spMkLst>
        </pc:spChg>
        <pc:spChg chg="add del">
          <ac:chgData name="Shreeniket Deshmukh" userId="c6c57a24d6e3cc32" providerId="LiveId" clId="{4F4657B5-3A23-438D-80A2-78FB43F8F664}" dt="2019-02-14T16:41:20.299" v="485" actId="26606"/>
          <ac:spMkLst>
            <pc:docMk/>
            <pc:sldMk cId="3402542916" sldId="260"/>
            <ac:spMk id="14" creationId="{339C8D78-A644-462F-B674-F440635E5353}"/>
          </ac:spMkLst>
        </pc:spChg>
        <pc:picChg chg="add">
          <ac:chgData name="Shreeniket Deshmukh" userId="c6c57a24d6e3cc32" providerId="LiveId" clId="{4F4657B5-3A23-438D-80A2-78FB43F8F664}" dt="2019-02-14T16:50:11.629" v="548" actId="26606"/>
          <ac:picMkLst>
            <pc:docMk/>
            <pc:sldMk cId="3402542916" sldId="260"/>
            <ac:picMk id="5" creationId="{3AA16612-ACD2-4A16-8F2B-4514FD6BF28F}"/>
          </ac:picMkLst>
        </pc:picChg>
        <pc:picChg chg="add del mod">
          <ac:chgData name="Shreeniket Deshmukh" userId="c6c57a24d6e3cc32" providerId="LiveId" clId="{4F4657B5-3A23-438D-80A2-78FB43F8F664}" dt="2019-02-14T16:50:09.137" v="547" actId="478"/>
          <ac:picMkLst>
            <pc:docMk/>
            <pc:sldMk cId="3402542916" sldId="260"/>
            <ac:picMk id="7" creationId="{273E6383-77B8-4004-BB2F-385632F55F81}"/>
          </ac:picMkLst>
        </pc:picChg>
        <pc:picChg chg="add del">
          <ac:chgData name="Shreeniket Deshmukh" userId="c6c57a24d6e3cc32" providerId="LiveId" clId="{4F4657B5-3A23-438D-80A2-78FB43F8F664}" dt="2019-02-14T16:41:20.299" v="485" actId="26606"/>
          <ac:picMkLst>
            <pc:docMk/>
            <pc:sldMk cId="3402542916" sldId="260"/>
            <ac:picMk id="12" creationId="{07CF545F-9C2E-4446-97CD-AD92990C2B68}"/>
          </ac:picMkLst>
        </pc:picChg>
      </pc:sldChg>
      <pc:sldChg chg="addSp modSp add mod setBg">
        <pc:chgData name="Shreeniket Deshmukh" userId="c6c57a24d6e3cc32" providerId="LiveId" clId="{4F4657B5-3A23-438D-80A2-78FB43F8F664}" dt="2019-02-14T16:38:14.207" v="477" actId="26606"/>
        <pc:sldMkLst>
          <pc:docMk/>
          <pc:sldMk cId="3220147269" sldId="261"/>
        </pc:sldMkLst>
        <pc:spChg chg="mod">
          <ac:chgData name="Shreeniket Deshmukh" userId="c6c57a24d6e3cc32" providerId="LiveId" clId="{4F4657B5-3A23-438D-80A2-78FB43F8F664}" dt="2019-02-14T16:38:14.207" v="477" actId="26606"/>
          <ac:spMkLst>
            <pc:docMk/>
            <pc:sldMk cId="3220147269" sldId="261"/>
            <ac:spMk id="2" creationId="{F2F96D32-5A7C-4410-8019-F702BA154AB7}"/>
          </ac:spMkLst>
        </pc:spChg>
        <pc:spChg chg="mod">
          <ac:chgData name="Shreeniket Deshmukh" userId="c6c57a24d6e3cc32" providerId="LiveId" clId="{4F4657B5-3A23-438D-80A2-78FB43F8F664}" dt="2019-02-14T16:38:14.207" v="477" actId="26606"/>
          <ac:spMkLst>
            <pc:docMk/>
            <pc:sldMk cId="3220147269" sldId="261"/>
            <ac:spMk id="3" creationId="{0202B34A-124C-4E5D-B2F3-E4B8B37B8162}"/>
          </ac:spMkLst>
        </pc:spChg>
        <pc:spChg chg="add">
          <ac:chgData name="Shreeniket Deshmukh" userId="c6c57a24d6e3cc32" providerId="LiveId" clId="{4F4657B5-3A23-438D-80A2-78FB43F8F664}" dt="2019-02-14T16:38:14.207" v="477" actId="26606"/>
          <ac:spMkLst>
            <pc:docMk/>
            <pc:sldMk cId="3220147269" sldId="261"/>
            <ac:spMk id="8" creationId="{4351DFE5-F63D-4BE0-BDA9-E3EB88F01AA5}"/>
          </ac:spMkLst>
        </pc:spChg>
        <pc:picChg chg="add">
          <ac:chgData name="Shreeniket Deshmukh" userId="c6c57a24d6e3cc32" providerId="LiveId" clId="{4F4657B5-3A23-438D-80A2-78FB43F8F664}" dt="2019-02-14T16:38:14.207" v="477" actId="26606"/>
          <ac:picMkLst>
            <pc:docMk/>
            <pc:sldMk cId="3220147269" sldId="261"/>
            <ac:picMk id="10" creationId="{3AA16612-ACD2-4A16-8F2B-4514FD6BF28F}"/>
          </ac:picMkLst>
        </pc:picChg>
      </pc:sldChg>
      <pc:sldChg chg="addSp delSp modSp add mod setBg">
        <pc:chgData name="Shreeniket Deshmukh" userId="c6c57a24d6e3cc32" providerId="LiveId" clId="{4F4657B5-3A23-438D-80A2-78FB43F8F664}" dt="2019-02-14T17:01:37.714" v="896" actId="26606"/>
        <pc:sldMkLst>
          <pc:docMk/>
          <pc:sldMk cId="3917861947" sldId="262"/>
        </pc:sldMkLst>
        <pc:spChg chg="mod">
          <ac:chgData name="Shreeniket Deshmukh" userId="c6c57a24d6e3cc32" providerId="LiveId" clId="{4F4657B5-3A23-438D-80A2-78FB43F8F664}" dt="2019-02-14T16:40:59.081" v="481" actId="26606"/>
          <ac:spMkLst>
            <pc:docMk/>
            <pc:sldMk cId="3917861947" sldId="262"/>
            <ac:spMk id="2" creationId="{506D1B4B-07F2-452A-BD5D-676394C2F43C}"/>
          </ac:spMkLst>
        </pc:spChg>
        <pc:spChg chg="add del mod">
          <ac:chgData name="Shreeniket Deshmukh" userId="c6c57a24d6e3cc32" providerId="LiveId" clId="{4F4657B5-3A23-438D-80A2-78FB43F8F664}" dt="2019-02-14T17:01:37.714" v="896" actId="26606"/>
          <ac:spMkLst>
            <pc:docMk/>
            <pc:sldMk cId="3917861947" sldId="262"/>
            <ac:spMk id="3" creationId="{B4816EAD-4189-41D4-868E-826AFDB840AC}"/>
          </ac:spMkLst>
        </pc:spChg>
        <pc:spChg chg="add del">
          <ac:chgData name="Shreeniket Deshmukh" userId="c6c57a24d6e3cc32" providerId="LiveId" clId="{4F4657B5-3A23-438D-80A2-78FB43F8F664}" dt="2019-02-14T17:01:37.714" v="896" actId="26606"/>
          <ac:spMkLst>
            <pc:docMk/>
            <pc:sldMk cId="3917861947" sldId="262"/>
            <ac:spMk id="8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7:01:06.723" v="878"/>
          <ac:spMkLst>
            <pc:docMk/>
            <pc:sldMk cId="3917861947" sldId="262"/>
            <ac:spMk id="11" creationId="{B7590026-4131-47A8-81D7-E3FF03BA2EF7}"/>
          </ac:spMkLst>
        </pc:spChg>
        <pc:spChg chg="add">
          <ac:chgData name="Shreeniket Deshmukh" userId="c6c57a24d6e3cc32" providerId="LiveId" clId="{4F4657B5-3A23-438D-80A2-78FB43F8F664}" dt="2019-02-14T17:01:37.714" v="896" actId="26606"/>
          <ac:spMkLst>
            <pc:docMk/>
            <pc:sldMk cId="3917861947" sldId="262"/>
            <ac:spMk id="13" creationId="{4351DFE5-F63D-4BE0-BDA9-E3EB88F01AA5}"/>
          </ac:spMkLst>
        </pc:spChg>
        <pc:spChg chg="add del">
          <ac:chgData name="Shreeniket Deshmukh" userId="c6c57a24d6e3cc32" providerId="LiveId" clId="{4F4657B5-3A23-438D-80A2-78FB43F8F664}" dt="2019-02-14T17:01:19.553" v="880" actId="26606"/>
          <ac:spMkLst>
            <pc:docMk/>
            <pc:sldMk cId="3917861947" sldId="262"/>
            <ac:spMk id="17" creationId="{4351DFE5-F63D-4BE0-BDA9-E3EB88F01AA5}"/>
          </ac:spMkLst>
        </pc:spChg>
        <pc:graphicFrameChg chg="add del">
          <ac:chgData name="Shreeniket Deshmukh" userId="c6c57a24d6e3cc32" providerId="LiveId" clId="{4F4657B5-3A23-438D-80A2-78FB43F8F664}" dt="2019-02-14T17:01:19.553" v="880" actId="26606"/>
          <ac:graphicFrameMkLst>
            <pc:docMk/>
            <pc:sldMk cId="3917861947" sldId="262"/>
            <ac:graphicFrameMk id="12" creationId="{7454CF43-8303-453E-98AF-F46D91FFBB81}"/>
          </ac:graphicFrameMkLst>
        </pc:graphicFrameChg>
        <pc:graphicFrameChg chg="add">
          <ac:chgData name="Shreeniket Deshmukh" userId="c6c57a24d6e3cc32" providerId="LiveId" clId="{4F4657B5-3A23-438D-80A2-78FB43F8F664}" dt="2019-02-14T17:01:37.714" v="896" actId="26606"/>
          <ac:graphicFrameMkLst>
            <pc:docMk/>
            <pc:sldMk cId="3917861947" sldId="262"/>
            <ac:graphicFrameMk id="15" creationId="{B5C86433-B801-4862-9707-DCCC1FE93428}"/>
          </ac:graphicFrameMkLst>
        </pc:graphicFrameChg>
        <pc:picChg chg="add del">
          <ac:chgData name="Shreeniket Deshmukh" userId="c6c57a24d6e3cc32" providerId="LiveId" clId="{4F4657B5-3A23-438D-80A2-78FB43F8F664}" dt="2019-02-14T17:01:06.723" v="878"/>
          <ac:picMkLst>
            <pc:docMk/>
            <pc:sldMk cId="3917861947" sldId="262"/>
            <ac:picMk id="6" creationId="{4C599C5F-E54C-4A03-A7A6-00E11C456372}"/>
          </ac:picMkLst>
        </pc:picChg>
        <pc:picChg chg="add del">
          <ac:chgData name="Shreeniket Deshmukh" userId="c6c57a24d6e3cc32" providerId="LiveId" clId="{4F4657B5-3A23-438D-80A2-78FB43F8F664}" dt="2019-02-14T17:01:06.723" v="878"/>
          <ac:picMkLst>
            <pc:docMk/>
            <pc:sldMk cId="3917861947" sldId="262"/>
            <ac:picMk id="7" creationId="{F84BEB8E-8D00-44B3-B7A0-F0C7D0DA6E20}"/>
          </ac:picMkLst>
        </pc:picChg>
        <pc:picChg chg="add del">
          <ac:chgData name="Shreeniket Deshmukh" userId="c6c57a24d6e3cc32" providerId="LiveId" clId="{4F4657B5-3A23-438D-80A2-78FB43F8F664}" dt="2019-02-14T17:01:06.723" v="878"/>
          <ac:picMkLst>
            <pc:docMk/>
            <pc:sldMk cId="3917861947" sldId="262"/>
            <ac:picMk id="9" creationId="{CAFDC899-0CDC-4C33-A767-CA91221C6291}"/>
          </ac:picMkLst>
        </pc:picChg>
        <pc:picChg chg="add del">
          <ac:chgData name="Shreeniket Deshmukh" userId="c6c57a24d6e3cc32" providerId="LiveId" clId="{4F4657B5-3A23-438D-80A2-78FB43F8F664}" dt="2019-02-14T17:01:37.714" v="896" actId="26606"/>
          <ac:picMkLst>
            <pc:docMk/>
            <pc:sldMk cId="3917861947" sldId="262"/>
            <ac:picMk id="10" creationId="{3AA16612-ACD2-4A16-8F2B-4514FD6BF28F}"/>
          </ac:picMkLst>
        </pc:picChg>
        <pc:picChg chg="add">
          <ac:chgData name="Shreeniket Deshmukh" userId="c6c57a24d6e3cc32" providerId="LiveId" clId="{4F4657B5-3A23-438D-80A2-78FB43F8F664}" dt="2019-02-14T17:01:37.714" v="896" actId="26606"/>
          <ac:picMkLst>
            <pc:docMk/>
            <pc:sldMk cId="3917861947" sldId="262"/>
            <ac:picMk id="14" creationId="{02DD2BC0-6F29-4B4F-8D61-2DCF6D2E8E73}"/>
          </ac:picMkLst>
        </pc:picChg>
        <pc:picChg chg="add del">
          <ac:chgData name="Shreeniket Deshmukh" userId="c6c57a24d6e3cc32" providerId="LiveId" clId="{4F4657B5-3A23-438D-80A2-78FB43F8F664}" dt="2019-02-14T17:01:19.553" v="880" actId="26606"/>
          <ac:picMkLst>
            <pc:docMk/>
            <pc:sldMk cId="3917861947" sldId="262"/>
            <ac:picMk id="19" creationId="{02DD2BC0-6F29-4B4F-8D61-2DCF6D2E8E73}"/>
          </ac:picMkLst>
        </pc:picChg>
      </pc:sldChg>
      <pc:sldChg chg="addSp modSp add mod setBg">
        <pc:chgData name="Shreeniket Deshmukh" userId="c6c57a24d6e3cc32" providerId="LiveId" clId="{4F4657B5-3A23-438D-80A2-78FB43F8F664}" dt="2019-02-14T16:41:03.204" v="482" actId="26606"/>
        <pc:sldMkLst>
          <pc:docMk/>
          <pc:sldMk cId="4113799852" sldId="263"/>
        </pc:sldMkLst>
        <pc:spChg chg="mod">
          <ac:chgData name="Shreeniket Deshmukh" userId="c6c57a24d6e3cc32" providerId="LiveId" clId="{4F4657B5-3A23-438D-80A2-78FB43F8F664}" dt="2019-02-14T16:41:03.204" v="482" actId="26606"/>
          <ac:spMkLst>
            <pc:docMk/>
            <pc:sldMk cId="4113799852" sldId="263"/>
            <ac:spMk id="2" creationId="{A2CF279B-2A10-4661-AE19-CF4076F76B94}"/>
          </ac:spMkLst>
        </pc:spChg>
        <pc:spChg chg="mod">
          <ac:chgData name="Shreeniket Deshmukh" userId="c6c57a24d6e3cc32" providerId="LiveId" clId="{4F4657B5-3A23-438D-80A2-78FB43F8F664}" dt="2019-02-14T16:41:03.204" v="482" actId="26606"/>
          <ac:spMkLst>
            <pc:docMk/>
            <pc:sldMk cId="4113799852" sldId="263"/>
            <ac:spMk id="3" creationId="{83D66419-F6EF-42B2-BD51-C82275F73F4F}"/>
          </ac:spMkLst>
        </pc:spChg>
        <pc:spChg chg="add">
          <ac:chgData name="Shreeniket Deshmukh" userId="c6c57a24d6e3cc32" providerId="LiveId" clId="{4F4657B5-3A23-438D-80A2-78FB43F8F664}" dt="2019-02-14T16:41:03.204" v="482" actId="26606"/>
          <ac:spMkLst>
            <pc:docMk/>
            <pc:sldMk cId="4113799852" sldId="263"/>
            <ac:spMk id="8" creationId="{4351DFE5-F63D-4BE0-BDA9-E3EB88F01AA5}"/>
          </ac:spMkLst>
        </pc:spChg>
        <pc:picChg chg="add">
          <ac:chgData name="Shreeniket Deshmukh" userId="c6c57a24d6e3cc32" providerId="LiveId" clId="{4F4657B5-3A23-438D-80A2-78FB43F8F664}" dt="2019-02-14T16:41:03.204" v="482" actId="26606"/>
          <ac:picMkLst>
            <pc:docMk/>
            <pc:sldMk cId="4113799852" sldId="263"/>
            <ac:picMk id="10" creationId="{3AA16612-ACD2-4A16-8F2B-4514FD6BF28F}"/>
          </ac:picMkLst>
        </pc:picChg>
      </pc:sldChg>
      <pc:sldChg chg="addSp modSp add mod setBg">
        <pc:chgData name="Shreeniket Deshmukh" userId="c6c57a24d6e3cc32" providerId="LiveId" clId="{4F4657B5-3A23-438D-80A2-78FB43F8F664}" dt="2019-02-14T16:41:07.481" v="483" actId="26606"/>
        <pc:sldMkLst>
          <pc:docMk/>
          <pc:sldMk cId="893327750" sldId="264"/>
        </pc:sldMkLst>
        <pc:spChg chg="mod">
          <ac:chgData name="Shreeniket Deshmukh" userId="c6c57a24d6e3cc32" providerId="LiveId" clId="{4F4657B5-3A23-438D-80A2-78FB43F8F664}" dt="2019-02-14T16:41:07.481" v="483" actId="26606"/>
          <ac:spMkLst>
            <pc:docMk/>
            <pc:sldMk cId="893327750" sldId="264"/>
            <ac:spMk id="2" creationId="{DB9F8FCD-A8A4-4BB2-8E8D-9EE6CB9360AE}"/>
          </ac:spMkLst>
        </pc:spChg>
        <pc:spChg chg="mod">
          <ac:chgData name="Shreeniket Deshmukh" userId="c6c57a24d6e3cc32" providerId="LiveId" clId="{4F4657B5-3A23-438D-80A2-78FB43F8F664}" dt="2019-02-14T16:41:07.481" v="483" actId="26606"/>
          <ac:spMkLst>
            <pc:docMk/>
            <pc:sldMk cId="893327750" sldId="264"/>
            <ac:spMk id="3" creationId="{4820ED1D-4D99-40F2-A46E-3C0002851685}"/>
          </ac:spMkLst>
        </pc:spChg>
        <pc:spChg chg="add">
          <ac:chgData name="Shreeniket Deshmukh" userId="c6c57a24d6e3cc32" providerId="LiveId" clId="{4F4657B5-3A23-438D-80A2-78FB43F8F664}" dt="2019-02-14T16:41:07.481" v="483" actId="26606"/>
          <ac:spMkLst>
            <pc:docMk/>
            <pc:sldMk cId="893327750" sldId="264"/>
            <ac:spMk id="8" creationId="{4351DFE5-F63D-4BE0-BDA9-E3EB88F01AA5}"/>
          </ac:spMkLst>
        </pc:spChg>
        <pc:picChg chg="add">
          <ac:chgData name="Shreeniket Deshmukh" userId="c6c57a24d6e3cc32" providerId="LiveId" clId="{4F4657B5-3A23-438D-80A2-78FB43F8F664}" dt="2019-02-14T16:41:07.481" v="483" actId="26606"/>
          <ac:picMkLst>
            <pc:docMk/>
            <pc:sldMk cId="893327750" sldId="264"/>
            <ac:picMk id="10" creationId="{3AA16612-ACD2-4A16-8F2B-4514FD6BF28F}"/>
          </ac:picMkLst>
        </pc:picChg>
      </pc:sldChg>
      <pc:sldChg chg="addSp modSp add mod setBg">
        <pc:chgData name="Shreeniket Deshmukh" userId="c6c57a24d6e3cc32" providerId="LiveId" clId="{4F4657B5-3A23-438D-80A2-78FB43F8F664}" dt="2019-02-14T16:41:10.576" v="484" actId="26606"/>
        <pc:sldMkLst>
          <pc:docMk/>
          <pc:sldMk cId="4147932313" sldId="265"/>
        </pc:sldMkLst>
        <pc:spChg chg="mod">
          <ac:chgData name="Shreeniket Deshmukh" userId="c6c57a24d6e3cc32" providerId="LiveId" clId="{4F4657B5-3A23-438D-80A2-78FB43F8F664}" dt="2019-02-14T16:41:10.576" v="484" actId="26606"/>
          <ac:spMkLst>
            <pc:docMk/>
            <pc:sldMk cId="4147932313" sldId="265"/>
            <ac:spMk id="2" creationId="{51FDD0DD-3156-47A1-B217-3627065AB099}"/>
          </ac:spMkLst>
        </pc:spChg>
        <pc:spChg chg="mod">
          <ac:chgData name="Shreeniket Deshmukh" userId="c6c57a24d6e3cc32" providerId="LiveId" clId="{4F4657B5-3A23-438D-80A2-78FB43F8F664}" dt="2019-02-14T16:41:10.576" v="484" actId="26606"/>
          <ac:spMkLst>
            <pc:docMk/>
            <pc:sldMk cId="4147932313" sldId="265"/>
            <ac:spMk id="3" creationId="{51E3C203-328B-4D6F-B04E-F2B4DA6D93EF}"/>
          </ac:spMkLst>
        </pc:spChg>
        <pc:spChg chg="add">
          <ac:chgData name="Shreeniket Deshmukh" userId="c6c57a24d6e3cc32" providerId="LiveId" clId="{4F4657B5-3A23-438D-80A2-78FB43F8F664}" dt="2019-02-14T16:41:10.576" v="484" actId="26606"/>
          <ac:spMkLst>
            <pc:docMk/>
            <pc:sldMk cId="4147932313" sldId="265"/>
            <ac:spMk id="8" creationId="{4351DFE5-F63D-4BE0-BDA9-E3EB88F01AA5}"/>
          </ac:spMkLst>
        </pc:spChg>
        <pc:picChg chg="add">
          <ac:chgData name="Shreeniket Deshmukh" userId="c6c57a24d6e3cc32" providerId="LiveId" clId="{4F4657B5-3A23-438D-80A2-78FB43F8F664}" dt="2019-02-14T16:41:10.576" v="484" actId="26606"/>
          <ac:picMkLst>
            <pc:docMk/>
            <pc:sldMk cId="4147932313" sldId="265"/>
            <ac:picMk id="10" creationId="{3AA16612-ACD2-4A16-8F2B-4514FD6BF28F}"/>
          </ac:picMkLst>
        </pc:picChg>
      </pc:sldChg>
      <pc:sldChg chg="addSp delSp modSp add del mod setBg delDesignElem">
        <pc:chgData name="Shreeniket Deshmukh" userId="c6c57a24d6e3cc32" providerId="LiveId" clId="{4F4657B5-3A23-438D-80A2-78FB43F8F664}" dt="2019-02-14T16:48:37.906" v="523" actId="2696"/>
        <pc:sldMkLst>
          <pc:docMk/>
          <pc:sldMk cId="1478300124" sldId="266"/>
        </pc:sldMkLst>
        <pc:spChg chg="mod">
          <ac:chgData name="Shreeniket Deshmukh" userId="c6c57a24d6e3cc32" providerId="LiveId" clId="{4F4657B5-3A23-438D-80A2-78FB43F8F664}" dt="2019-02-14T16:46:12.890" v="518" actId="20577"/>
          <ac:spMkLst>
            <pc:docMk/>
            <pc:sldMk cId="1478300124" sldId="266"/>
            <ac:spMk id="2" creationId="{8C7BC4FF-9192-4245-BE9F-E6F3E01D0826}"/>
          </ac:spMkLst>
        </pc:spChg>
        <pc:spChg chg="add">
          <ac:chgData name="Shreeniket Deshmukh" userId="c6c57a24d6e3cc32" providerId="LiveId" clId="{4F4657B5-3A23-438D-80A2-78FB43F8F664}" dt="2019-02-14T16:45:48.500" v="499" actId="26606"/>
          <ac:spMkLst>
            <pc:docMk/>
            <pc:sldMk cId="1478300124" sldId="266"/>
            <ac:spMk id="10" creationId="{A5711A0E-A428-4ED1-96CB-33D69FD842E4}"/>
          </ac:spMkLst>
        </pc:spChg>
        <pc:spChg chg="del">
          <ac:chgData name="Shreeniket Deshmukh" userId="c6c57a24d6e3cc32" providerId="LiveId" clId="{4F4657B5-3A23-438D-80A2-78FB43F8F664}" dt="2019-02-14T16:45:29.980" v="498"/>
          <ac:spMkLst>
            <pc:docMk/>
            <pc:sldMk cId="1478300124" sldId="266"/>
            <ac:spMk id="17" creationId="{A5711A0E-A428-4ED1-96CB-33D69FD842E4}"/>
          </ac:spMkLst>
        </pc:spChg>
        <pc:graphicFrameChg chg="mod modGraphic">
          <ac:chgData name="Shreeniket Deshmukh" userId="c6c57a24d6e3cc32" providerId="LiveId" clId="{4F4657B5-3A23-438D-80A2-78FB43F8F664}" dt="2019-02-14T16:46:55.335" v="520"/>
          <ac:graphicFrameMkLst>
            <pc:docMk/>
            <pc:sldMk cId="1478300124" sldId="266"/>
            <ac:graphicFrameMk id="5" creationId="{B05A340C-B587-4B5E-9F43-48104B3D1434}"/>
          </ac:graphicFrameMkLst>
        </pc:graphicFrameChg>
        <pc:picChg chg="add mod">
          <ac:chgData name="Shreeniket Deshmukh" userId="c6c57a24d6e3cc32" providerId="LiveId" clId="{4F4657B5-3A23-438D-80A2-78FB43F8F664}" dt="2019-02-14T16:48:24.976" v="522" actId="1076"/>
          <ac:picMkLst>
            <pc:docMk/>
            <pc:sldMk cId="1478300124" sldId="266"/>
            <ac:picMk id="4" creationId="{488EEE82-3DCB-4ADF-8E60-8D22F42B71B5}"/>
          </ac:picMkLst>
        </pc:picChg>
      </pc:sldChg>
      <pc:sldChg chg="addSp delSp modSp add mod setBg">
        <pc:chgData name="Shreeniket Deshmukh" userId="c6c57a24d6e3cc32" providerId="LiveId" clId="{4F4657B5-3A23-438D-80A2-78FB43F8F664}" dt="2019-02-14T17:02:46.496" v="900" actId="120"/>
        <pc:sldMkLst>
          <pc:docMk/>
          <pc:sldMk cId="2181498998" sldId="266"/>
        </pc:sldMkLst>
        <pc:spChg chg="mod">
          <ac:chgData name="Shreeniket Deshmukh" userId="c6c57a24d6e3cc32" providerId="LiveId" clId="{4F4657B5-3A23-438D-80A2-78FB43F8F664}" dt="2019-02-14T16:49:52.212" v="545" actId="26606"/>
          <ac:spMkLst>
            <pc:docMk/>
            <pc:sldMk cId="2181498998" sldId="266"/>
            <ac:spMk id="2" creationId="{87ECFC5D-8886-42E5-8140-0B79E0F58700}"/>
          </ac:spMkLst>
        </pc:spChg>
        <pc:spChg chg="del mod">
          <ac:chgData name="Shreeniket Deshmukh" userId="c6c57a24d6e3cc32" providerId="LiveId" clId="{4F4657B5-3A23-438D-80A2-78FB43F8F664}" dt="2019-02-14T17:02:16.192" v="897" actId="26606"/>
          <ac:spMkLst>
            <pc:docMk/>
            <pc:sldMk cId="2181498998" sldId="266"/>
            <ac:spMk id="3" creationId="{81C30C1D-EB25-4D99-8B36-1E23D5CD092C}"/>
          </ac:spMkLst>
        </pc:spChg>
        <pc:spChg chg="add del">
          <ac:chgData name="Shreeniket Deshmukh" userId="c6c57a24d6e3cc32" providerId="LiveId" clId="{4F4657B5-3A23-438D-80A2-78FB43F8F664}" dt="2019-02-14T17:02:16.192" v="897" actId="26606"/>
          <ac:spMkLst>
            <pc:docMk/>
            <pc:sldMk cId="2181498998" sldId="266"/>
            <ac:spMk id="8" creationId="{4351DFE5-F63D-4BE0-BDA9-E3EB88F01AA5}"/>
          </ac:spMkLst>
        </pc:spChg>
        <pc:spChg chg="add">
          <ac:chgData name="Shreeniket Deshmukh" userId="c6c57a24d6e3cc32" providerId="LiveId" clId="{4F4657B5-3A23-438D-80A2-78FB43F8F664}" dt="2019-02-14T17:02:16.192" v="897" actId="26606"/>
          <ac:spMkLst>
            <pc:docMk/>
            <pc:sldMk cId="2181498998" sldId="266"/>
            <ac:spMk id="17" creationId="{4351DFE5-F63D-4BE0-BDA9-E3EB88F01AA5}"/>
          </ac:spMkLst>
        </pc:spChg>
        <pc:graphicFrameChg chg="add mod">
          <ac:chgData name="Shreeniket Deshmukh" userId="c6c57a24d6e3cc32" providerId="LiveId" clId="{4F4657B5-3A23-438D-80A2-78FB43F8F664}" dt="2019-02-14T17:02:46.496" v="900" actId="120"/>
          <ac:graphicFrameMkLst>
            <pc:docMk/>
            <pc:sldMk cId="2181498998" sldId="266"/>
            <ac:graphicFrameMk id="12" creationId="{5AEF2530-B933-46D9-B9E3-ACBB9C02C3BB}"/>
          </ac:graphicFrameMkLst>
        </pc:graphicFrameChg>
        <pc:picChg chg="add del">
          <ac:chgData name="Shreeniket Deshmukh" userId="c6c57a24d6e3cc32" providerId="LiveId" clId="{4F4657B5-3A23-438D-80A2-78FB43F8F664}" dt="2019-02-14T17:02:16.192" v="897" actId="26606"/>
          <ac:picMkLst>
            <pc:docMk/>
            <pc:sldMk cId="2181498998" sldId="266"/>
            <ac:picMk id="10" creationId="{3AA16612-ACD2-4A16-8F2B-4514FD6BF28F}"/>
          </ac:picMkLst>
        </pc:picChg>
        <pc:picChg chg="add">
          <ac:chgData name="Shreeniket Deshmukh" userId="c6c57a24d6e3cc32" providerId="LiveId" clId="{4F4657B5-3A23-438D-80A2-78FB43F8F664}" dt="2019-02-14T17:02:16.192" v="897" actId="26606"/>
          <ac:picMkLst>
            <pc:docMk/>
            <pc:sldMk cId="2181498998" sldId="266"/>
            <ac:picMk id="19" creationId="{02DD2BC0-6F29-4B4F-8D61-2DCF6D2E8E73}"/>
          </ac:picMkLst>
        </pc:picChg>
      </pc:sldChg>
      <pc:sldChg chg="del delDesignElem">
        <pc:chgData name="Shreeniket Deshmukh" userId="c6c57a24d6e3cc32" providerId="LiveId" clId="{4F4657B5-3A23-438D-80A2-78FB43F8F664}" dt="2019-02-14T16:45:24.617" v="496" actId="2696"/>
        <pc:sldMkLst>
          <pc:docMk/>
          <pc:sldMk cId="2413129532" sldId="266"/>
        </pc:sldMkLst>
      </pc:sldChg>
      <pc:sldChg chg="addSp delSp modSp add mod setBg">
        <pc:chgData name="Shreeniket Deshmukh" userId="c6c57a24d6e3cc32" providerId="LiveId" clId="{4F4657B5-3A23-438D-80A2-78FB43F8F664}" dt="2019-02-14T16:50:48.120" v="564" actId="26606"/>
        <pc:sldMkLst>
          <pc:docMk/>
          <pc:sldMk cId="3379471837" sldId="267"/>
        </pc:sldMkLst>
        <pc:spChg chg="mod">
          <ac:chgData name="Shreeniket Deshmukh" userId="c6c57a24d6e3cc32" providerId="LiveId" clId="{4F4657B5-3A23-438D-80A2-78FB43F8F664}" dt="2019-02-14T16:50:48.120" v="564" actId="26606"/>
          <ac:spMkLst>
            <pc:docMk/>
            <pc:sldMk cId="3379471837" sldId="267"/>
            <ac:spMk id="2" creationId="{BA1992E5-88B3-46D1-91B9-A8BD1C639EC8}"/>
          </ac:spMkLst>
        </pc:spChg>
        <pc:spChg chg="del mod">
          <ac:chgData name="Shreeniket Deshmukh" userId="c6c57a24d6e3cc32" providerId="LiveId" clId="{4F4657B5-3A23-438D-80A2-78FB43F8F664}" dt="2019-02-14T16:50:45.363" v="563" actId="478"/>
          <ac:spMkLst>
            <pc:docMk/>
            <pc:sldMk cId="3379471837" sldId="267"/>
            <ac:spMk id="3" creationId="{A6D0D215-0575-442F-A5BA-AED16EBF12EA}"/>
          </ac:spMkLst>
        </pc:spChg>
        <pc:spChg chg="add del">
          <ac:chgData name="Shreeniket Deshmukh" userId="c6c57a24d6e3cc32" providerId="LiveId" clId="{4F4657B5-3A23-438D-80A2-78FB43F8F664}" dt="2019-02-14T16:50:41.633" v="561" actId="26606"/>
          <ac:spMkLst>
            <pc:docMk/>
            <pc:sldMk cId="3379471837" sldId="267"/>
            <ac:spMk id="8" creationId="{3B854194-185D-494D-905C-7C7CB2E30F6E}"/>
          </ac:spMkLst>
        </pc:spChg>
        <pc:spChg chg="add del">
          <ac:chgData name="Shreeniket Deshmukh" userId="c6c57a24d6e3cc32" providerId="LiveId" clId="{4F4657B5-3A23-438D-80A2-78FB43F8F664}" dt="2019-02-14T16:50:41.633" v="561" actId="26606"/>
          <ac:spMkLst>
            <pc:docMk/>
            <pc:sldMk cId="3379471837" sldId="267"/>
            <ac:spMk id="10" creationId="{B4F5FA0D-0104-4987-8241-EFF7C85B88DE}"/>
          </ac:spMkLst>
        </pc:spChg>
        <pc:spChg chg="add del">
          <ac:chgData name="Shreeniket Deshmukh" userId="c6c57a24d6e3cc32" providerId="LiveId" clId="{4F4657B5-3A23-438D-80A2-78FB43F8F664}" dt="2019-02-14T16:50:48.120" v="564" actId="26606"/>
          <ac:spMkLst>
            <pc:docMk/>
            <pc:sldMk cId="3379471837" sldId="267"/>
            <ac:spMk id="14" creationId="{4351DFE5-F63D-4BE0-BDA9-E3EB88F01AA5}"/>
          </ac:spMkLst>
        </pc:spChg>
        <pc:spChg chg="add">
          <ac:chgData name="Shreeniket Deshmukh" userId="c6c57a24d6e3cc32" providerId="LiveId" clId="{4F4657B5-3A23-438D-80A2-78FB43F8F664}" dt="2019-02-14T16:50:48.120" v="564" actId="26606"/>
          <ac:spMkLst>
            <pc:docMk/>
            <pc:sldMk cId="3379471837" sldId="267"/>
            <ac:spMk id="20" creationId="{23962611-DFD5-4092-AAFD-559E3DFCE2C9}"/>
          </ac:spMkLst>
        </pc:spChg>
        <pc:picChg chg="add del">
          <ac:chgData name="Shreeniket Deshmukh" userId="c6c57a24d6e3cc32" providerId="LiveId" clId="{4F4657B5-3A23-438D-80A2-78FB43F8F664}" dt="2019-02-14T16:50:41.633" v="561" actId="26606"/>
          <ac:picMkLst>
            <pc:docMk/>
            <pc:sldMk cId="3379471837" sldId="267"/>
            <ac:picMk id="12" creationId="{2897127E-6CEF-446C-BE87-93B7C46E49D1}"/>
          </ac:picMkLst>
        </pc:picChg>
        <pc:picChg chg="add del">
          <ac:chgData name="Shreeniket Deshmukh" userId="c6c57a24d6e3cc32" providerId="LiveId" clId="{4F4657B5-3A23-438D-80A2-78FB43F8F664}" dt="2019-02-14T16:50:48.120" v="564" actId="26606"/>
          <ac:picMkLst>
            <pc:docMk/>
            <pc:sldMk cId="3379471837" sldId="267"/>
            <ac:picMk id="15" creationId="{3AA16612-ACD2-4A16-8F2B-4514FD6BF28F}"/>
          </ac:picMkLst>
        </pc:picChg>
        <pc:picChg chg="add">
          <ac:chgData name="Shreeniket Deshmukh" userId="c6c57a24d6e3cc32" providerId="LiveId" clId="{4F4657B5-3A23-438D-80A2-78FB43F8F664}" dt="2019-02-14T16:50:48.120" v="564" actId="26606"/>
          <ac:picMkLst>
            <pc:docMk/>
            <pc:sldMk cId="3379471837" sldId="267"/>
            <ac:picMk id="22" creationId="{2270F1FA-0425-408F-9861-80BF5AFB27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4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4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A540A-962E-4D40-B7EB-EEE661FF453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35FB7F-1423-4C54-9252-E2B582CA1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Problem Statement</a:t>
          </a:r>
        </a:p>
      </dgm:t>
    </dgm:pt>
    <dgm:pt modelId="{BAFF948B-6501-4481-B367-6C52D85245D7}" type="parTrans" cxnId="{E274F6B4-CC3B-48F4-A572-016360AEB1A1}">
      <dgm:prSet/>
      <dgm:spPr/>
      <dgm:t>
        <a:bodyPr/>
        <a:lstStyle/>
        <a:p>
          <a:endParaRPr lang="en-US"/>
        </a:p>
      </dgm:t>
    </dgm:pt>
    <dgm:pt modelId="{516FA59A-D865-490B-9163-CC27632A8774}" type="sibTrans" cxnId="{E274F6B4-CC3B-48F4-A572-016360AEB1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DD05D0-D6DF-42EA-8E65-5AA3B7BAD5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House Sales Data</a:t>
          </a:r>
        </a:p>
      </dgm:t>
    </dgm:pt>
    <dgm:pt modelId="{4E23030C-F872-4E4D-A06F-3EC83B36BDAD}" type="parTrans" cxnId="{B5D056A2-D04E-4A1D-816B-914EF5F5478F}">
      <dgm:prSet/>
      <dgm:spPr/>
      <dgm:t>
        <a:bodyPr/>
        <a:lstStyle/>
        <a:p>
          <a:endParaRPr lang="en-US"/>
        </a:p>
      </dgm:t>
    </dgm:pt>
    <dgm:pt modelId="{947BBA96-32CC-468B-9DDA-CFF6E5FAC9C2}" type="sibTrans" cxnId="{B5D056A2-D04E-4A1D-816B-914EF5F547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045C57-9F5C-4A87-B92B-6B37912B26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Approach Towards Analysis</a:t>
          </a:r>
        </a:p>
      </dgm:t>
    </dgm:pt>
    <dgm:pt modelId="{1591F1F1-514B-4450-BB79-CC544CDACE03}" type="parTrans" cxnId="{7A85C228-166A-435E-8A95-91B292D71965}">
      <dgm:prSet/>
      <dgm:spPr/>
      <dgm:t>
        <a:bodyPr/>
        <a:lstStyle/>
        <a:p>
          <a:endParaRPr lang="en-US"/>
        </a:p>
      </dgm:t>
    </dgm:pt>
    <dgm:pt modelId="{54DCB5F3-C892-43DD-9168-EF43E63559DD}" type="sibTrans" cxnId="{7A85C228-166A-435E-8A95-91B292D719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07E3ED-6F1C-4D59-A826-AB9D481EC9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Descriptive Statistics</a:t>
          </a:r>
        </a:p>
      </dgm:t>
    </dgm:pt>
    <dgm:pt modelId="{11492770-9BA8-4F67-B84C-036B8037AA1C}" type="parTrans" cxnId="{580D11AD-E1EB-4D43-9052-E5BC082B9AC6}">
      <dgm:prSet/>
      <dgm:spPr/>
      <dgm:t>
        <a:bodyPr/>
        <a:lstStyle/>
        <a:p>
          <a:endParaRPr lang="en-US"/>
        </a:p>
      </dgm:t>
    </dgm:pt>
    <dgm:pt modelId="{5E0B6622-52D3-42C5-9226-1F725DD980A5}" type="sibTrans" cxnId="{580D11AD-E1EB-4D43-9052-E5BC082B9A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44BC88-2227-4A63-B608-78D27AEC04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Results</a:t>
          </a:r>
        </a:p>
      </dgm:t>
    </dgm:pt>
    <dgm:pt modelId="{606EBF59-8689-4DA1-9B83-67BF225D29D4}" type="parTrans" cxnId="{DD629C9D-5C0A-4EE2-BFA7-31275BE7F0FF}">
      <dgm:prSet/>
      <dgm:spPr/>
      <dgm:t>
        <a:bodyPr/>
        <a:lstStyle/>
        <a:p>
          <a:endParaRPr lang="en-US"/>
        </a:p>
      </dgm:t>
    </dgm:pt>
    <dgm:pt modelId="{D46EF876-1C54-49C4-9A63-9829D1750DA1}" type="sibTrans" cxnId="{DD629C9D-5C0A-4EE2-BFA7-31275BE7F0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793A3B-3DE1-4E8E-B8C7-E0589B4EDB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References</a:t>
          </a:r>
        </a:p>
      </dgm:t>
    </dgm:pt>
    <dgm:pt modelId="{89AEAE3A-F17C-4E96-8A2D-9890D60086DC}" type="parTrans" cxnId="{F8E2BD82-07DB-4694-BF58-2644ABF03079}">
      <dgm:prSet/>
      <dgm:spPr/>
      <dgm:t>
        <a:bodyPr/>
        <a:lstStyle/>
        <a:p>
          <a:endParaRPr lang="en-US"/>
        </a:p>
      </dgm:t>
    </dgm:pt>
    <dgm:pt modelId="{0868CE6F-4B31-4738-B235-35067C8EB341}" type="sibTrans" cxnId="{F8E2BD82-07DB-4694-BF58-2644ABF03079}">
      <dgm:prSet/>
      <dgm:spPr/>
      <dgm:t>
        <a:bodyPr/>
        <a:lstStyle/>
        <a:p>
          <a:endParaRPr lang="en-US"/>
        </a:p>
      </dgm:t>
    </dgm:pt>
    <dgm:pt modelId="{E0F4268F-A10D-4155-9F12-B2672A384A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Data Cleaning</a:t>
          </a:r>
        </a:p>
      </dgm:t>
    </dgm:pt>
    <dgm:pt modelId="{6B869E12-8027-4E53-B0D6-67106A1E6C54}" type="sibTrans" cxnId="{C912E217-E90B-4299-A174-0197C99CBE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9781ED-1D69-4653-BC8C-3C855306CD31}" type="parTrans" cxnId="{C912E217-E90B-4299-A174-0197C99CBEB9}">
      <dgm:prSet/>
      <dgm:spPr/>
      <dgm:t>
        <a:bodyPr/>
        <a:lstStyle/>
        <a:p>
          <a:endParaRPr lang="en-US"/>
        </a:p>
      </dgm:t>
    </dgm:pt>
    <dgm:pt modelId="{1410C2D4-AF48-443F-958F-AB25D7E4F1DA}" type="pres">
      <dgm:prSet presAssocID="{DF9A540A-962E-4D40-B7EB-EEE661FF4534}" presName="root" presStyleCnt="0">
        <dgm:presLayoutVars>
          <dgm:dir/>
          <dgm:resizeHandles val="exact"/>
        </dgm:presLayoutVars>
      </dgm:prSet>
      <dgm:spPr/>
    </dgm:pt>
    <dgm:pt modelId="{EA8DF530-C8A1-47B8-8B87-9850B7970318}" type="pres">
      <dgm:prSet presAssocID="{DF9A540A-962E-4D40-B7EB-EEE661FF4534}" presName="container" presStyleCnt="0">
        <dgm:presLayoutVars>
          <dgm:dir/>
          <dgm:resizeHandles val="exact"/>
        </dgm:presLayoutVars>
      </dgm:prSet>
      <dgm:spPr/>
    </dgm:pt>
    <dgm:pt modelId="{0EA8847D-DDC3-46B3-A545-112EE9E72A17}" type="pres">
      <dgm:prSet presAssocID="{F735FB7F-1423-4C54-9252-E2B582CA1ABA}" presName="compNode" presStyleCnt="0"/>
      <dgm:spPr/>
    </dgm:pt>
    <dgm:pt modelId="{8B38F6CE-333E-41BF-99FC-372DD2349E25}" type="pres">
      <dgm:prSet presAssocID="{F735FB7F-1423-4C54-9252-E2B582CA1ABA}" presName="iconBgRect" presStyleLbl="bgShp" presStyleIdx="0" presStyleCnt="7"/>
      <dgm:spPr/>
    </dgm:pt>
    <dgm:pt modelId="{F1B90214-3B85-4B12-8966-5727989C2425}" type="pres">
      <dgm:prSet presAssocID="{F735FB7F-1423-4C54-9252-E2B582CA1AB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DE81CD59-9F2C-492F-AABF-51ED99285302}" type="pres">
      <dgm:prSet presAssocID="{F735FB7F-1423-4C54-9252-E2B582CA1ABA}" presName="spaceRect" presStyleCnt="0"/>
      <dgm:spPr/>
    </dgm:pt>
    <dgm:pt modelId="{0D358538-F54E-48A5-8A6A-B40B2344CEDE}" type="pres">
      <dgm:prSet presAssocID="{F735FB7F-1423-4C54-9252-E2B582CA1ABA}" presName="textRect" presStyleLbl="revTx" presStyleIdx="0" presStyleCnt="7">
        <dgm:presLayoutVars>
          <dgm:chMax val="1"/>
          <dgm:chPref val="1"/>
        </dgm:presLayoutVars>
      </dgm:prSet>
      <dgm:spPr/>
    </dgm:pt>
    <dgm:pt modelId="{2B7BDEDE-0A0B-4250-903A-D21244EE19F0}" type="pres">
      <dgm:prSet presAssocID="{516FA59A-D865-490B-9163-CC27632A8774}" presName="sibTrans" presStyleLbl="sibTrans2D1" presStyleIdx="0" presStyleCnt="0"/>
      <dgm:spPr/>
    </dgm:pt>
    <dgm:pt modelId="{F5F54C1E-E194-405E-A2B9-56D3BA679EC5}" type="pres">
      <dgm:prSet presAssocID="{BEDD05D0-D6DF-42EA-8E65-5AA3B7BAD501}" presName="compNode" presStyleCnt="0"/>
      <dgm:spPr/>
    </dgm:pt>
    <dgm:pt modelId="{13CE5E0F-9C8D-402B-BDAF-97C21F7B8A43}" type="pres">
      <dgm:prSet presAssocID="{BEDD05D0-D6DF-42EA-8E65-5AA3B7BAD501}" presName="iconBgRect" presStyleLbl="bgShp" presStyleIdx="1" presStyleCnt="7"/>
      <dgm:spPr/>
    </dgm:pt>
    <dgm:pt modelId="{6E83323F-DA9D-416E-91DF-C9F367C1EB8D}" type="pres">
      <dgm:prSet presAssocID="{BEDD05D0-D6DF-42EA-8E65-5AA3B7BAD50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E396A9CF-7A42-491C-BFC4-BE54B994C24C}" type="pres">
      <dgm:prSet presAssocID="{BEDD05D0-D6DF-42EA-8E65-5AA3B7BAD501}" presName="spaceRect" presStyleCnt="0"/>
      <dgm:spPr/>
    </dgm:pt>
    <dgm:pt modelId="{58E4EDF6-3926-41E2-ADE6-4AB250BA4896}" type="pres">
      <dgm:prSet presAssocID="{BEDD05D0-D6DF-42EA-8E65-5AA3B7BAD501}" presName="textRect" presStyleLbl="revTx" presStyleIdx="1" presStyleCnt="7">
        <dgm:presLayoutVars>
          <dgm:chMax val="1"/>
          <dgm:chPref val="1"/>
        </dgm:presLayoutVars>
      </dgm:prSet>
      <dgm:spPr/>
    </dgm:pt>
    <dgm:pt modelId="{6B8AC5F5-C03B-4F83-8F03-21FD65D0449D}" type="pres">
      <dgm:prSet presAssocID="{947BBA96-32CC-468B-9DDA-CFF6E5FAC9C2}" presName="sibTrans" presStyleLbl="sibTrans2D1" presStyleIdx="0" presStyleCnt="0"/>
      <dgm:spPr/>
    </dgm:pt>
    <dgm:pt modelId="{2EF13E75-F575-44BF-ADFB-10E54216782E}" type="pres">
      <dgm:prSet presAssocID="{E0F4268F-A10D-4155-9F12-B2672A384AA7}" presName="compNode" presStyleCnt="0"/>
      <dgm:spPr/>
    </dgm:pt>
    <dgm:pt modelId="{8D629C95-AF5E-43E9-BE66-22E87676B4D6}" type="pres">
      <dgm:prSet presAssocID="{E0F4268F-A10D-4155-9F12-B2672A384AA7}" presName="iconBgRect" presStyleLbl="bgShp" presStyleIdx="2" presStyleCnt="7"/>
      <dgm:spPr/>
    </dgm:pt>
    <dgm:pt modelId="{BD333EEF-75FB-40AB-82CF-40B446D1368E}" type="pres">
      <dgm:prSet presAssocID="{E0F4268F-A10D-4155-9F12-B2672A384A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01679D-D7A3-4364-82D6-1BDAA5D69F7D}" type="pres">
      <dgm:prSet presAssocID="{E0F4268F-A10D-4155-9F12-B2672A384AA7}" presName="spaceRect" presStyleCnt="0"/>
      <dgm:spPr/>
    </dgm:pt>
    <dgm:pt modelId="{9FC3B8C5-0769-4BF3-A653-6DB509FFA6E3}" type="pres">
      <dgm:prSet presAssocID="{E0F4268F-A10D-4155-9F12-B2672A384AA7}" presName="textRect" presStyleLbl="revTx" presStyleIdx="2" presStyleCnt="7">
        <dgm:presLayoutVars>
          <dgm:chMax val="1"/>
          <dgm:chPref val="1"/>
        </dgm:presLayoutVars>
      </dgm:prSet>
      <dgm:spPr/>
    </dgm:pt>
    <dgm:pt modelId="{5AF2D602-6820-40D4-83DE-4764D163B9FD}" type="pres">
      <dgm:prSet presAssocID="{6B869E12-8027-4E53-B0D6-67106A1E6C54}" presName="sibTrans" presStyleLbl="sibTrans2D1" presStyleIdx="0" presStyleCnt="0"/>
      <dgm:spPr/>
    </dgm:pt>
    <dgm:pt modelId="{BF8F17F9-35F3-48B8-96C9-CB5EBFD81F71}" type="pres">
      <dgm:prSet presAssocID="{B7045C57-9F5C-4A87-B92B-6B37912B262A}" presName="compNode" presStyleCnt="0"/>
      <dgm:spPr/>
    </dgm:pt>
    <dgm:pt modelId="{210E9177-2341-4DFB-81EB-8FE43A05EE8D}" type="pres">
      <dgm:prSet presAssocID="{B7045C57-9F5C-4A87-B92B-6B37912B262A}" presName="iconBgRect" presStyleLbl="bgShp" presStyleIdx="3" presStyleCnt="7"/>
      <dgm:spPr/>
    </dgm:pt>
    <dgm:pt modelId="{FD10EF19-9AA9-4B0E-A202-CF2E1D351E82}" type="pres">
      <dgm:prSet presAssocID="{B7045C57-9F5C-4A87-B92B-6B37912B262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A965CE53-E966-497F-9151-4957578D582D}" type="pres">
      <dgm:prSet presAssocID="{B7045C57-9F5C-4A87-B92B-6B37912B262A}" presName="spaceRect" presStyleCnt="0"/>
      <dgm:spPr/>
    </dgm:pt>
    <dgm:pt modelId="{719C3429-18E1-432C-90B6-1F13C7C763FC}" type="pres">
      <dgm:prSet presAssocID="{B7045C57-9F5C-4A87-B92B-6B37912B262A}" presName="textRect" presStyleLbl="revTx" presStyleIdx="3" presStyleCnt="7">
        <dgm:presLayoutVars>
          <dgm:chMax val="1"/>
          <dgm:chPref val="1"/>
        </dgm:presLayoutVars>
      </dgm:prSet>
      <dgm:spPr/>
    </dgm:pt>
    <dgm:pt modelId="{E4678EFE-F442-4429-BF0F-0BEFBC8D25EA}" type="pres">
      <dgm:prSet presAssocID="{54DCB5F3-C892-43DD-9168-EF43E63559DD}" presName="sibTrans" presStyleLbl="sibTrans2D1" presStyleIdx="0" presStyleCnt="0"/>
      <dgm:spPr/>
    </dgm:pt>
    <dgm:pt modelId="{041AEE96-A305-43B8-94A5-21E1A1E0EF8C}" type="pres">
      <dgm:prSet presAssocID="{7907E3ED-6F1C-4D59-A826-AB9D481EC934}" presName="compNode" presStyleCnt="0"/>
      <dgm:spPr/>
    </dgm:pt>
    <dgm:pt modelId="{1907B8CB-6010-4A12-9B55-4E6FAF4C8362}" type="pres">
      <dgm:prSet presAssocID="{7907E3ED-6F1C-4D59-A826-AB9D481EC934}" presName="iconBgRect" presStyleLbl="bgShp" presStyleIdx="4" presStyleCnt="7"/>
      <dgm:spPr/>
    </dgm:pt>
    <dgm:pt modelId="{C13BFC98-4959-45A8-BE1C-4FBFBA6BAE20}" type="pres">
      <dgm:prSet presAssocID="{7907E3ED-6F1C-4D59-A826-AB9D481EC93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F3842D-70AE-4398-82DB-9A7B31ECFCC3}" type="pres">
      <dgm:prSet presAssocID="{7907E3ED-6F1C-4D59-A826-AB9D481EC934}" presName="spaceRect" presStyleCnt="0"/>
      <dgm:spPr/>
    </dgm:pt>
    <dgm:pt modelId="{0966C0EA-8C35-4346-BD05-92EAA0E27BCA}" type="pres">
      <dgm:prSet presAssocID="{7907E3ED-6F1C-4D59-A826-AB9D481EC934}" presName="textRect" presStyleLbl="revTx" presStyleIdx="4" presStyleCnt="7">
        <dgm:presLayoutVars>
          <dgm:chMax val="1"/>
          <dgm:chPref val="1"/>
        </dgm:presLayoutVars>
      </dgm:prSet>
      <dgm:spPr/>
    </dgm:pt>
    <dgm:pt modelId="{1EEC6C91-F606-4879-ADF5-39DD01C64978}" type="pres">
      <dgm:prSet presAssocID="{5E0B6622-52D3-42C5-9226-1F725DD980A5}" presName="sibTrans" presStyleLbl="sibTrans2D1" presStyleIdx="0" presStyleCnt="0"/>
      <dgm:spPr/>
    </dgm:pt>
    <dgm:pt modelId="{FD21F4D3-1443-4B9F-B269-EE9B084E628B}" type="pres">
      <dgm:prSet presAssocID="{0144BC88-2227-4A63-B608-78D27AEC0427}" presName="compNode" presStyleCnt="0"/>
      <dgm:spPr/>
    </dgm:pt>
    <dgm:pt modelId="{3769FEF8-1CA2-4E53-8E69-0F0015C465E5}" type="pres">
      <dgm:prSet presAssocID="{0144BC88-2227-4A63-B608-78D27AEC0427}" presName="iconBgRect" presStyleLbl="bgShp" presStyleIdx="5" presStyleCnt="7"/>
      <dgm:spPr/>
    </dgm:pt>
    <dgm:pt modelId="{597115B5-F9F8-47FE-ACB8-C65F8C808291}" type="pres">
      <dgm:prSet presAssocID="{0144BC88-2227-4A63-B608-78D27AEC042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DEECEE3-738F-4176-ADE6-01C2415A6D5F}" type="pres">
      <dgm:prSet presAssocID="{0144BC88-2227-4A63-B608-78D27AEC0427}" presName="spaceRect" presStyleCnt="0"/>
      <dgm:spPr/>
    </dgm:pt>
    <dgm:pt modelId="{739BFE6B-22FD-4C02-AC15-30E5FE60E9C6}" type="pres">
      <dgm:prSet presAssocID="{0144BC88-2227-4A63-B608-78D27AEC0427}" presName="textRect" presStyleLbl="revTx" presStyleIdx="5" presStyleCnt="7">
        <dgm:presLayoutVars>
          <dgm:chMax val="1"/>
          <dgm:chPref val="1"/>
        </dgm:presLayoutVars>
      </dgm:prSet>
      <dgm:spPr/>
    </dgm:pt>
    <dgm:pt modelId="{1A14ACBE-2AFB-4CC2-B924-E090EA0EE17F}" type="pres">
      <dgm:prSet presAssocID="{D46EF876-1C54-49C4-9A63-9829D1750DA1}" presName="sibTrans" presStyleLbl="sibTrans2D1" presStyleIdx="0" presStyleCnt="0"/>
      <dgm:spPr/>
    </dgm:pt>
    <dgm:pt modelId="{52DC6F9C-4830-4AF1-83C4-30EAD650AB2B}" type="pres">
      <dgm:prSet presAssocID="{A1793A3B-3DE1-4E8E-B8C7-E0589B4EDBEC}" presName="compNode" presStyleCnt="0"/>
      <dgm:spPr/>
    </dgm:pt>
    <dgm:pt modelId="{46678707-E4FE-4494-B8C9-0E865F60B48D}" type="pres">
      <dgm:prSet presAssocID="{A1793A3B-3DE1-4E8E-B8C7-E0589B4EDBEC}" presName="iconBgRect" presStyleLbl="bgShp" presStyleIdx="6" presStyleCnt="7"/>
      <dgm:spPr/>
    </dgm:pt>
    <dgm:pt modelId="{B4763C28-0E2E-4176-9844-4123F330AC9B}" type="pres">
      <dgm:prSet presAssocID="{A1793A3B-3DE1-4E8E-B8C7-E0589B4EDBE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B17B1E-90BF-4A8F-ABF8-D3DCF09A2F0F}" type="pres">
      <dgm:prSet presAssocID="{A1793A3B-3DE1-4E8E-B8C7-E0589B4EDBEC}" presName="spaceRect" presStyleCnt="0"/>
      <dgm:spPr/>
    </dgm:pt>
    <dgm:pt modelId="{E04D8FF6-F69B-423B-9A60-B7E667F58172}" type="pres">
      <dgm:prSet presAssocID="{A1793A3B-3DE1-4E8E-B8C7-E0589B4EDBE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A9EB901-CF2B-438C-8F90-614F276676E4}" type="presOf" srcId="{BEDD05D0-D6DF-42EA-8E65-5AA3B7BAD501}" destId="{58E4EDF6-3926-41E2-ADE6-4AB250BA4896}" srcOrd="0" destOrd="0" presId="urn:microsoft.com/office/officeart/2018/2/layout/IconCircleList"/>
    <dgm:cxn modelId="{A0C8FE0A-3A9E-4BFA-B0B5-868148089318}" type="presOf" srcId="{5E0B6622-52D3-42C5-9226-1F725DD980A5}" destId="{1EEC6C91-F606-4879-ADF5-39DD01C64978}" srcOrd="0" destOrd="0" presId="urn:microsoft.com/office/officeart/2018/2/layout/IconCircleList"/>
    <dgm:cxn modelId="{3D884817-3238-4B50-AD0B-ADD37AF9EAC6}" type="presOf" srcId="{D46EF876-1C54-49C4-9A63-9829D1750DA1}" destId="{1A14ACBE-2AFB-4CC2-B924-E090EA0EE17F}" srcOrd="0" destOrd="0" presId="urn:microsoft.com/office/officeart/2018/2/layout/IconCircleList"/>
    <dgm:cxn modelId="{C912E217-E90B-4299-A174-0197C99CBEB9}" srcId="{DF9A540A-962E-4D40-B7EB-EEE661FF4534}" destId="{E0F4268F-A10D-4155-9F12-B2672A384AA7}" srcOrd="2" destOrd="0" parTransId="{409781ED-1D69-4653-BC8C-3C855306CD31}" sibTransId="{6B869E12-8027-4E53-B0D6-67106A1E6C54}"/>
    <dgm:cxn modelId="{253C6518-CE8E-4776-A2F7-8AC89F671DFF}" type="presOf" srcId="{F735FB7F-1423-4C54-9252-E2B582CA1ABA}" destId="{0D358538-F54E-48A5-8A6A-B40B2344CEDE}" srcOrd="0" destOrd="0" presId="urn:microsoft.com/office/officeart/2018/2/layout/IconCircleList"/>
    <dgm:cxn modelId="{7A85C228-166A-435E-8A95-91B292D71965}" srcId="{DF9A540A-962E-4D40-B7EB-EEE661FF4534}" destId="{B7045C57-9F5C-4A87-B92B-6B37912B262A}" srcOrd="3" destOrd="0" parTransId="{1591F1F1-514B-4450-BB79-CC544CDACE03}" sibTransId="{54DCB5F3-C892-43DD-9168-EF43E63559DD}"/>
    <dgm:cxn modelId="{3E64172E-DEDD-47E0-BCC2-83B40F252D5F}" type="presOf" srcId="{947BBA96-32CC-468B-9DDA-CFF6E5FAC9C2}" destId="{6B8AC5F5-C03B-4F83-8F03-21FD65D0449D}" srcOrd="0" destOrd="0" presId="urn:microsoft.com/office/officeart/2018/2/layout/IconCircleList"/>
    <dgm:cxn modelId="{C86BEB45-5482-4514-89C9-C8C8AD5C835B}" type="presOf" srcId="{E0F4268F-A10D-4155-9F12-B2672A384AA7}" destId="{9FC3B8C5-0769-4BF3-A653-6DB509FFA6E3}" srcOrd="0" destOrd="0" presId="urn:microsoft.com/office/officeart/2018/2/layout/IconCircleList"/>
    <dgm:cxn modelId="{8AEF074F-629E-4BEF-B834-6D39C881C674}" type="presOf" srcId="{516FA59A-D865-490B-9163-CC27632A8774}" destId="{2B7BDEDE-0A0B-4250-903A-D21244EE19F0}" srcOrd="0" destOrd="0" presId="urn:microsoft.com/office/officeart/2018/2/layout/IconCircleList"/>
    <dgm:cxn modelId="{02EAA071-7F08-4F9D-8A1F-AF4FD2EB7B5A}" type="presOf" srcId="{0144BC88-2227-4A63-B608-78D27AEC0427}" destId="{739BFE6B-22FD-4C02-AC15-30E5FE60E9C6}" srcOrd="0" destOrd="0" presId="urn:microsoft.com/office/officeart/2018/2/layout/IconCircleList"/>
    <dgm:cxn modelId="{F8E2BD82-07DB-4694-BF58-2644ABF03079}" srcId="{DF9A540A-962E-4D40-B7EB-EEE661FF4534}" destId="{A1793A3B-3DE1-4E8E-B8C7-E0589B4EDBEC}" srcOrd="6" destOrd="0" parTransId="{89AEAE3A-F17C-4E96-8A2D-9890D60086DC}" sibTransId="{0868CE6F-4B31-4738-B235-35067C8EB341}"/>
    <dgm:cxn modelId="{DD629C9D-5C0A-4EE2-BFA7-31275BE7F0FF}" srcId="{DF9A540A-962E-4D40-B7EB-EEE661FF4534}" destId="{0144BC88-2227-4A63-B608-78D27AEC0427}" srcOrd="5" destOrd="0" parTransId="{606EBF59-8689-4DA1-9B83-67BF225D29D4}" sibTransId="{D46EF876-1C54-49C4-9A63-9829D1750DA1}"/>
    <dgm:cxn modelId="{B5D056A2-D04E-4A1D-816B-914EF5F5478F}" srcId="{DF9A540A-962E-4D40-B7EB-EEE661FF4534}" destId="{BEDD05D0-D6DF-42EA-8E65-5AA3B7BAD501}" srcOrd="1" destOrd="0" parTransId="{4E23030C-F872-4E4D-A06F-3EC83B36BDAD}" sibTransId="{947BBA96-32CC-468B-9DDA-CFF6E5FAC9C2}"/>
    <dgm:cxn modelId="{580D11AD-E1EB-4D43-9052-E5BC082B9AC6}" srcId="{DF9A540A-962E-4D40-B7EB-EEE661FF4534}" destId="{7907E3ED-6F1C-4D59-A826-AB9D481EC934}" srcOrd="4" destOrd="0" parTransId="{11492770-9BA8-4F67-B84C-036B8037AA1C}" sibTransId="{5E0B6622-52D3-42C5-9226-1F725DD980A5}"/>
    <dgm:cxn modelId="{E274F6B4-CC3B-48F4-A572-016360AEB1A1}" srcId="{DF9A540A-962E-4D40-B7EB-EEE661FF4534}" destId="{F735FB7F-1423-4C54-9252-E2B582CA1ABA}" srcOrd="0" destOrd="0" parTransId="{BAFF948B-6501-4481-B367-6C52D85245D7}" sibTransId="{516FA59A-D865-490B-9163-CC27632A8774}"/>
    <dgm:cxn modelId="{68851FBC-5C5E-4C16-9054-3EC2EBFA387B}" type="presOf" srcId="{54DCB5F3-C892-43DD-9168-EF43E63559DD}" destId="{E4678EFE-F442-4429-BF0F-0BEFBC8D25EA}" srcOrd="0" destOrd="0" presId="urn:microsoft.com/office/officeart/2018/2/layout/IconCircleList"/>
    <dgm:cxn modelId="{2A99FAD8-4E1C-488D-B881-0987159F779D}" type="presOf" srcId="{6B869E12-8027-4E53-B0D6-67106A1E6C54}" destId="{5AF2D602-6820-40D4-83DE-4764D163B9FD}" srcOrd="0" destOrd="0" presId="urn:microsoft.com/office/officeart/2018/2/layout/IconCircleList"/>
    <dgm:cxn modelId="{9B4995E8-3A39-4AA7-B666-4A1BA31FC8D5}" type="presOf" srcId="{7907E3ED-6F1C-4D59-A826-AB9D481EC934}" destId="{0966C0EA-8C35-4346-BD05-92EAA0E27BCA}" srcOrd="0" destOrd="0" presId="urn:microsoft.com/office/officeart/2018/2/layout/IconCircleList"/>
    <dgm:cxn modelId="{CA4A14EA-FC98-4CE4-A64A-F5865B3C92F5}" type="presOf" srcId="{DF9A540A-962E-4D40-B7EB-EEE661FF4534}" destId="{1410C2D4-AF48-443F-958F-AB25D7E4F1DA}" srcOrd="0" destOrd="0" presId="urn:microsoft.com/office/officeart/2018/2/layout/IconCircleList"/>
    <dgm:cxn modelId="{0C7557F0-9E85-44F0-A658-020C9EC9AD92}" type="presOf" srcId="{B7045C57-9F5C-4A87-B92B-6B37912B262A}" destId="{719C3429-18E1-432C-90B6-1F13C7C763FC}" srcOrd="0" destOrd="0" presId="urn:microsoft.com/office/officeart/2018/2/layout/IconCircleList"/>
    <dgm:cxn modelId="{29A44AFC-CB8E-4026-92FB-16CB60FFA4FF}" type="presOf" srcId="{A1793A3B-3DE1-4E8E-B8C7-E0589B4EDBEC}" destId="{E04D8FF6-F69B-423B-9A60-B7E667F58172}" srcOrd="0" destOrd="0" presId="urn:microsoft.com/office/officeart/2018/2/layout/IconCircleList"/>
    <dgm:cxn modelId="{6D278701-5EB8-4E98-8D50-C66640806A3E}" type="presParOf" srcId="{1410C2D4-AF48-443F-958F-AB25D7E4F1DA}" destId="{EA8DF530-C8A1-47B8-8B87-9850B7970318}" srcOrd="0" destOrd="0" presId="urn:microsoft.com/office/officeart/2018/2/layout/IconCircleList"/>
    <dgm:cxn modelId="{37C97302-854F-4244-A351-8F4E9FDA97AA}" type="presParOf" srcId="{EA8DF530-C8A1-47B8-8B87-9850B7970318}" destId="{0EA8847D-DDC3-46B3-A545-112EE9E72A17}" srcOrd="0" destOrd="0" presId="urn:microsoft.com/office/officeart/2018/2/layout/IconCircleList"/>
    <dgm:cxn modelId="{C59368ED-2EFD-4375-A1F9-D2AED5BAB31A}" type="presParOf" srcId="{0EA8847D-DDC3-46B3-A545-112EE9E72A17}" destId="{8B38F6CE-333E-41BF-99FC-372DD2349E25}" srcOrd="0" destOrd="0" presId="urn:microsoft.com/office/officeart/2018/2/layout/IconCircleList"/>
    <dgm:cxn modelId="{9C8806C2-8F18-4BE3-B49F-D96CE2B25BE7}" type="presParOf" srcId="{0EA8847D-DDC3-46B3-A545-112EE9E72A17}" destId="{F1B90214-3B85-4B12-8966-5727989C2425}" srcOrd="1" destOrd="0" presId="urn:microsoft.com/office/officeart/2018/2/layout/IconCircleList"/>
    <dgm:cxn modelId="{34364624-D2C1-47DC-809B-560E1F8019B1}" type="presParOf" srcId="{0EA8847D-DDC3-46B3-A545-112EE9E72A17}" destId="{DE81CD59-9F2C-492F-AABF-51ED99285302}" srcOrd="2" destOrd="0" presId="urn:microsoft.com/office/officeart/2018/2/layout/IconCircleList"/>
    <dgm:cxn modelId="{59BA40E1-278E-493F-B227-E8C4DA5F020E}" type="presParOf" srcId="{0EA8847D-DDC3-46B3-A545-112EE9E72A17}" destId="{0D358538-F54E-48A5-8A6A-B40B2344CEDE}" srcOrd="3" destOrd="0" presId="urn:microsoft.com/office/officeart/2018/2/layout/IconCircleList"/>
    <dgm:cxn modelId="{1C13F651-70C7-488A-96D2-8B7D9B202851}" type="presParOf" srcId="{EA8DF530-C8A1-47B8-8B87-9850B7970318}" destId="{2B7BDEDE-0A0B-4250-903A-D21244EE19F0}" srcOrd="1" destOrd="0" presId="urn:microsoft.com/office/officeart/2018/2/layout/IconCircleList"/>
    <dgm:cxn modelId="{D52C4CA8-62DC-4981-8CC5-34D139FFF0E1}" type="presParOf" srcId="{EA8DF530-C8A1-47B8-8B87-9850B7970318}" destId="{F5F54C1E-E194-405E-A2B9-56D3BA679EC5}" srcOrd="2" destOrd="0" presId="urn:microsoft.com/office/officeart/2018/2/layout/IconCircleList"/>
    <dgm:cxn modelId="{56FEB020-AA32-497C-8B3E-FD82D0731FEC}" type="presParOf" srcId="{F5F54C1E-E194-405E-A2B9-56D3BA679EC5}" destId="{13CE5E0F-9C8D-402B-BDAF-97C21F7B8A43}" srcOrd="0" destOrd="0" presId="urn:microsoft.com/office/officeart/2018/2/layout/IconCircleList"/>
    <dgm:cxn modelId="{3F8B80C4-7903-472E-A787-B9AA82E29B59}" type="presParOf" srcId="{F5F54C1E-E194-405E-A2B9-56D3BA679EC5}" destId="{6E83323F-DA9D-416E-91DF-C9F367C1EB8D}" srcOrd="1" destOrd="0" presId="urn:microsoft.com/office/officeart/2018/2/layout/IconCircleList"/>
    <dgm:cxn modelId="{23F6125B-FF45-4286-AA57-EB09F1B59624}" type="presParOf" srcId="{F5F54C1E-E194-405E-A2B9-56D3BA679EC5}" destId="{E396A9CF-7A42-491C-BFC4-BE54B994C24C}" srcOrd="2" destOrd="0" presId="urn:microsoft.com/office/officeart/2018/2/layout/IconCircleList"/>
    <dgm:cxn modelId="{2F72E233-3B00-4DF5-9627-9E772777BF7A}" type="presParOf" srcId="{F5F54C1E-E194-405E-A2B9-56D3BA679EC5}" destId="{58E4EDF6-3926-41E2-ADE6-4AB250BA4896}" srcOrd="3" destOrd="0" presId="urn:microsoft.com/office/officeart/2018/2/layout/IconCircleList"/>
    <dgm:cxn modelId="{A98FA48C-0DFF-44C4-A3CE-EF74AA01461B}" type="presParOf" srcId="{EA8DF530-C8A1-47B8-8B87-9850B7970318}" destId="{6B8AC5F5-C03B-4F83-8F03-21FD65D0449D}" srcOrd="3" destOrd="0" presId="urn:microsoft.com/office/officeart/2018/2/layout/IconCircleList"/>
    <dgm:cxn modelId="{F731D861-B545-46E3-90A1-F2F521297D65}" type="presParOf" srcId="{EA8DF530-C8A1-47B8-8B87-9850B7970318}" destId="{2EF13E75-F575-44BF-ADFB-10E54216782E}" srcOrd="4" destOrd="0" presId="urn:microsoft.com/office/officeart/2018/2/layout/IconCircleList"/>
    <dgm:cxn modelId="{BF47188F-5466-4336-9BDA-5228884DF09B}" type="presParOf" srcId="{2EF13E75-F575-44BF-ADFB-10E54216782E}" destId="{8D629C95-AF5E-43E9-BE66-22E87676B4D6}" srcOrd="0" destOrd="0" presId="urn:microsoft.com/office/officeart/2018/2/layout/IconCircleList"/>
    <dgm:cxn modelId="{E72042F9-7CE3-45CB-8602-B1A6E8154BE7}" type="presParOf" srcId="{2EF13E75-F575-44BF-ADFB-10E54216782E}" destId="{BD333EEF-75FB-40AB-82CF-40B446D1368E}" srcOrd="1" destOrd="0" presId="urn:microsoft.com/office/officeart/2018/2/layout/IconCircleList"/>
    <dgm:cxn modelId="{E4176F62-50F5-47CF-8A24-785978C497FF}" type="presParOf" srcId="{2EF13E75-F575-44BF-ADFB-10E54216782E}" destId="{9801679D-D7A3-4364-82D6-1BDAA5D69F7D}" srcOrd="2" destOrd="0" presId="urn:microsoft.com/office/officeart/2018/2/layout/IconCircleList"/>
    <dgm:cxn modelId="{62CA8A3C-16B0-46B1-BE3D-96DDB5BD9F8D}" type="presParOf" srcId="{2EF13E75-F575-44BF-ADFB-10E54216782E}" destId="{9FC3B8C5-0769-4BF3-A653-6DB509FFA6E3}" srcOrd="3" destOrd="0" presId="urn:microsoft.com/office/officeart/2018/2/layout/IconCircleList"/>
    <dgm:cxn modelId="{FA232F93-369C-4952-B2CC-E1BEE1EF4E09}" type="presParOf" srcId="{EA8DF530-C8A1-47B8-8B87-9850B7970318}" destId="{5AF2D602-6820-40D4-83DE-4764D163B9FD}" srcOrd="5" destOrd="0" presId="urn:microsoft.com/office/officeart/2018/2/layout/IconCircleList"/>
    <dgm:cxn modelId="{7EC6690C-0B8A-44B7-B6C7-0434019D72D4}" type="presParOf" srcId="{EA8DF530-C8A1-47B8-8B87-9850B7970318}" destId="{BF8F17F9-35F3-48B8-96C9-CB5EBFD81F71}" srcOrd="6" destOrd="0" presId="urn:microsoft.com/office/officeart/2018/2/layout/IconCircleList"/>
    <dgm:cxn modelId="{71F47C64-E909-4C1F-8C6D-29154CE457C4}" type="presParOf" srcId="{BF8F17F9-35F3-48B8-96C9-CB5EBFD81F71}" destId="{210E9177-2341-4DFB-81EB-8FE43A05EE8D}" srcOrd="0" destOrd="0" presId="urn:microsoft.com/office/officeart/2018/2/layout/IconCircleList"/>
    <dgm:cxn modelId="{2D005B2C-9D2C-4432-AAA7-2D2916063035}" type="presParOf" srcId="{BF8F17F9-35F3-48B8-96C9-CB5EBFD81F71}" destId="{FD10EF19-9AA9-4B0E-A202-CF2E1D351E82}" srcOrd="1" destOrd="0" presId="urn:microsoft.com/office/officeart/2018/2/layout/IconCircleList"/>
    <dgm:cxn modelId="{8B0646D2-DA03-42A1-A202-F88066F1605C}" type="presParOf" srcId="{BF8F17F9-35F3-48B8-96C9-CB5EBFD81F71}" destId="{A965CE53-E966-497F-9151-4957578D582D}" srcOrd="2" destOrd="0" presId="urn:microsoft.com/office/officeart/2018/2/layout/IconCircleList"/>
    <dgm:cxn modelId="{834E9FA2-334B-4C53-9BFC-64F9D63A62AE}" type="presParOf" srcId="{BF8F17F9-35F3-48B8-96C9-CB5EBFD81F71}" destId="{719C3429-18E1-432C-90B6-1F13C7C763FC}" srcOrd="3" destOrd="0" presId="urn:microsoft.com/office/officeart/2018/2/layout/IconCircleList"/>
    <dgm:cxn modelId="{43074430-7C1C-4741-8202-8DFB8ADE62BD}" type="presParOf" srcId="{EA8DF530-C8A1-47B8-8B87-9850B7970318}" destId="{E4678EFE-F442-4429-BF0F-0BEFBC8D25EA}" srcOrd="7" destOrd="0" presId="urn:microsoft.com/office/officeart/2018/2/layout/IconCircleList"/>
    <dgm:cxn modelId="{E84CB8BD-16B2-4EEC-AF63-205F75A02B2D}" type="presParOf" srcId="{EA8DF530-C8A1-47B8-8B87-9850B7970318}" destId="{041AEE96-A305-43B8-94A5-21E1A1E0EF8C}" srcOrd="8" destOrd="0" presId="urn:microsoft.com/office/officeart/2018/2/layout/IconCircleList"/>
    <dgm:cxn modelId="{CC76C4CC-DEF5-477D-9162-FF2F45CDC22D}" type="presParOf" srcId="{041AEE96-A305-43B8-94A5-21E1A1E0EF8C}" destId="{1907B8CB-6010-4A12-9B55-4E6FAF4C8362}" srcOrd="0" destOrd="0" presId="urn:microsoft.com/office/officeart/2018/2/layout/IconCircleList"/>
    <dgm:cxn modelId="{FE024800-757F-4595-B65F-348513661313}" type="presParOf" srcId="{041AEE96-A305-43B8-94A5-21E1A1E0EF8C}" destId="{C13BFC98-4959-45A8-BE1C-4FBFBA6BAE20}" srcOrd="1" destOrd="0" presId="urn:microsoft.com/office/officeart/2018/2/layout/IconCircleList"/>
    <dgm:cxn modelId="{0B261D48-ED43-499F-9118-158265C70035}" type="presParOf" srcId="{041AEE96-A305-43B8-94A5-21E1A1E0EF8C}" destId="{08F3842D-70AE-4398-82DB-9A7B31ECFCC3}" srcOrd="2" destOrd="0" presId="urn:microsoft.com/office/officeart/2018/2/layout/IconCircleList"/>
    <dgm:cxn modelId="{B605BF0D-D5F0-4D72-B855-4C300E0138E5}" type="presParOf" srcId="{041AEE96-A305-43B8-94A5-21E1A1E0EF8C}" destId="{0966C0EA-8C35-4346-BD05-92EAA0E27BCA}" srcOrd="3" destOrd="0" presId="urn:microsoft.com/office/officeart/2018/2/layout/IconCircleList"/>
    <dgm:cxn modelId="{7B1B6FC3-1987-427D-8197-EC83EF481D5A}" type="presParOf" srcId="{EA8DF530-C8A1-47B8-8B87-9850B7970318}" destId="{1EEC6C91-F606-4879-ADF5-39DD01C64978}" srcOrd="9" destOrd="0" presId="urn:microsoft.com/office/officeart/2018/2/layout/IconCircleList"/>
    <dgm:cxn modelId="{331F015E-D93B-4675-98AF-4FB2AA57E51E}" type="presParOf" srcId="{EA8DF530-C8A1-47B8-8B87-9850B7970318}" destId="{FD21F4D3-1443-4B9F-B269-EE9B084E628B}" srcOrd="10" destOrd="0" presId="urn:microsoft.com/office/officeart/2018/2/layout/IconCircleList"/>
    <dgm:cxn modelId="{C88B626C-076C-4BD6-B0A9-401834C71E98}" type="presParOf" srcId="{FD21F4D3-1443-4B9F-B269-EE9B084E628B}" destId="{3769FEF8-1CA2-4E53-8E69-0F0015C465E5}" srcOrd="0" destOrd="0" presId="urn:microsoft.com/office/officeart/2018/2/layout/IconCircleList"/>
    <dgm:cxn modelId="{D439879F-4E48-49A5-AD8C-DEA69A71CA13}" type="presParOf" srcId="{FD21F4D3-1443-4B9F-B269-EE9B084E628B}" destId="{597115B5-F9F8-47FE-ACB8-C65F8C808291}" srcOrd="1" destOrd="0" presId="urn:microsoft.com/office/officeart/2018/2/layout/IconCircleList"/>
    <dgm:cxn modelId="{EAD7C74C-13AC-49C5-ADC5-96542D8C14B4}" type="presParOf" srcId="{FD21F4D3-1443-4B9F-B269-EE9B084E628B}" destId="{CDEECEE3-738F-4176-ADE6-01C2415A6D5F}" srcOrd="2" destOrd="0" presId="urn:microsoft.com/office/officeart/2018/2/layout/IconCircleList"/>
    <dgm:cxn modelId="{CDE01CAF-EB4D-4390-BEB5-DD8DDA11B260}" type="presParOf" srcId="{FD21F4D3-1443-4B9F-B269-EE9B084E628B}" destId="{739BFE6B-22FD-4C02-AC15-30E5FE60E9C6}" srcOrd="3" destOrd="0" presId="urn:microsoft.com/office/officeart/2018/2/layout/IconCircleList"/>
    <dgm:cxn modelId="{A881F523-161B-494E-8925-74F235762170}" type="presParOf" srcId="{EA8DF530-C8A1-47B8-8B87-9850B7970318}" destId="{1A14ACBE-2AFB-4CC2-B924-E090EA0EE17F}" srcOrd="11" destOrd="0" presId="urn:microsoft.com/office/officeart/2018/2/layout/IconCircleList"/>
    <dgm:cxn modelId="{04A6BF1C-38D7-4479-BC6D-46E7CA7F94DD}" type="presParOf" srcId="{EA8DF530-C8A1-47B8-8B87-9850B7970318}" destId="{52DC6F9C-4830-4AF1-83C4-30EAD650AB2B}" srcOrd="12" destOrd="0" presId="urn:microsoft.com/office/officeart/2018/2/layout/IconCircleList"/>
    <dgm:cxn modelId="{70FBAF47-869F-4D26-97EB-1087056A27B5}" type="presParOf" srcId="{52DC6F9C-4830-4AF1-83C4-30EAD650AB2B}" destId="{46678707-E4FE-4494-B8C9-0E865F60B48D}" srcOrd="0" destOrd="0" presId="urn:microsoft.com/office/officeart/2018/2/layout/IconCircleList"/>
    <dgm:cxn modelId="{BB4E9434-85AF-402D-8EB9-1FEA19EC279C}" type="presParOf" srcId="{52DC6F9C-4830-4AF1-83C4-30EAD650AB2B}" destId="{B4763C28-0E2E-4176-9844-4123F330AC9B}" srcOrd="1" destOrd="0" presId="urn:microsoft.com/office/officeart/2018/2/layout/IconCircleList"/>
    <dgm:cxn modelId="{F6A4CD2E-B4B3-45BF-8C05-CB140253DAE7}" type="presParOf" srcId="{52DC6F9C-4830-4AF1-83C4-30EAD650AB2B}" destId="{7EB17B1E-90BF-4A8F-ABF8-D3DCF09A2F0F}" srcOrd="2" destOrd="0" presId="urn:microsoft.com/office/officeart/2018/2/layout/IconCircleList"/>
    <dgm:cxn modelId="{E15ADEA2-78EA-453E-B8FC-469F2D6AE10F}" type="presParOf" srcId="{52DC6F9C-4830-4AF1-83C4-30EAD650AB2B}" destId="{E04D8FF6-F69B-423B-9A60-B7E667F5817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5F2ACD-8402-4417-96B2-D245E10A9FE1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F0FCAC-245B-493F-9B7C-E7B8752883A0}">
      <dgm:prSet custT="1"/>
      <dgm:spPr/>
      <dgm:t>
        <a:bodyPr/>
        <a:lstStyle/>
        <a:p>
          <a:pPr algn="l"/>
          <a:r>
            <a:rPr lang="en-US" sz="18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</a:rPr>
            <a:t>Data is of house sales in King County, USA. King County includes Seattle which is largest city in States</a:t>
          </a:r>
          <a:endParaRPr lang="en-US" sz="18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</a:endParaRPr>
        </a:p>
      </dgm:t>
    </dgm:pt>
    <dgm:pt modelId="{643A9BAD-AD6D-4766-B72F-546F3355760A}" type="parTrans" cxnId="{E2C345DA-83A4-4D5D-AD78-579894ECB15A}">
      <dgm:prSet/>
      <dgm:spPr/>
      <dgm:t>
        <a:bodyPr/>
        <a:lstStyle/>
        <a:p>
          <a:endParaRPr lang="en-US"/>
        </a:p>
      </dgm:t>
    </dgm:pt>
    <dgm:pt modelId="{B74EC5EC-4396-4A88-8E65-9997D08635ED}" type="sibTrans" cxnId="{E2C345DA-83A4-4D5D-AD78-579894ECB15A}">
      <dgm:prSet/>
      <dgm:spPr/>
      <dgm:t>
        <a:bodyPr/>
        <a:lstStyle/>
        <a:p>
          <a:endParaRPr lang="en-US"/>
        </a:p>
      </dgm:t>
    </dgm:pt>
    <dgm:pt modelId="{30AC5C21-6FF9-4BB2-9A50-F2C6054075EA}">
      <dgm:prSet custT="1"/>
      <dgm:spPr/>
      <dgm:t>
        <a:bodyPr/>
        <a:lstStyle/>
        <a:p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This data is about house prices from May 2014 to May 2015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gm:t>
    </dgm:pt>
    <dgm:pt modelId="{B6973150-DEFD-4F02-823F-964385885883}" type="parTrans" cxnId="{50642572-4161-473E-8D06-8EA9A06ED50B}">
      <dgm:prSet/>
      <dgm:spPr/>
      <dgm:t>
        <a:bodyPr/>
        <a:lstStyle/>
        <a:p>
          <a:endParaRPr lang="en-US"/>
        </a:p>
      </dgm:t>
    </dgm:pt>
    <dgm:pt modelId="{6AE977E1-F16A-49DD-A48A-09B959944234}" type="sibTrans" cxnId="{50642572-4161-473E-8D06-8EA9A06ED50B}">
      <dgm:prSet/>
      <dgm:spPr/>
      <dgm:t>
        <a:bodyPr/>
        <a:lstStyle/>
        <a:p>
          <a:endParaRPr lang="en-US"/>
        </a:p>
      </dgm:t>
    </dgm:pt>
    <dgm:pt modelId="{E3CB0EF8-13B9-4525-9751-6526AA065C42}">
      <dgm:prSet custT="1"/>
      <dgm:spPr/>
      <dgm:t>
        <a:bodyPr/>
        <a:lstStyle/>
        <a:p>
          <a:r>
            <a:rPr lang="en-US" sz="14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     </a:t>
          </a:r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Source: Kaggle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gm:t>
    </dgm:pt>
    <dgm:pt modelId="{7852FD42-53E0-4C07-95DE-7EF33F95359E}" type="parTrans" cxnId="{5236B4AE-6649-4786-8FA7-F2BA5356EA61}">
      <dgm:prSet/>
      <dgm:spPr/>
      <dgm:t>
        <a:bodyPr/>
        <a:lstStyle/>
        <a:p>
          <a:endParaRPr lang="en-US"/>
        </a:p>
      </dgm:t>
    </dgm:pt>
    <dgm:pt modelId="{9834EFB6-5CE5-4F7D-A6FD-2C03C19FFA52}" type="sibTrans" cxnId="{5236B4AE-6649-4786-8FA7-F2BA5356EA61}">
      <dgm:prSet/>
      <dgm:spPr/>
      <dgm:t>
        <a:bodyPr/>
        <a:lstStyle/>
        <a:p>
          <a:endParaRPr lang="en-US"/>
        </a:p>
      </dgm:t>
    </dgm:pt>
    <dgm:pt modelId="{67C697F1-4DDD-4E45-9D53-3F9BDF8846AC}">
      <dgm:prSet custT="1"/>
      <dgm:spPr/>
      <dgm:t>
        <a:bodyPr/>
        <a:lstStyle/>
        <a:p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Data contains 21613 Observations and 21 Variables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gm:t>
    </dgm:pt>
    <dgm:pt modelId="{F769B47F-2236-4EDD-BEA3-D83CFCE8BFDA}" type="parTrans" cxnId="{9FCC7608-FC78-4589-8542-5A3B7AB476C9}">
      <dgm:prSet/>
      <dgm:spPr/>
      <dgm:t>
        <a:bodyPr/>
        <a:lstStyle/>
        <a:p>
          <a:endParaRPr lang="en-US"/>
        </a:p>
      </dgm:t>
    </dgm:pt>
    <dgm:pt modelId="{BD269A07-E919-4E64-94CB-1EBD251DD669}" type="sibTrans" cxnId="{9FCC7608-FC78-4589-8542-5A3B7AB476C9}">
      <dgm:prSet/>
      <dgm:spPr/>
      <dgm:t>
        <a:bodyPr/>
        <a:lstStyle/>
        <a:p>
          <a:endParaRPr lang="en-US"/>
        </a:p>
      </dgm:t>
    </dgm:pt>
    <dgm:pt modelId="{056F142E-05AA-4659-AD90-CDD24DB308AB}">
      <dgm:prSet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Variables: House ID, Price and 19 more house features</a:t>
          </a:r>
        </a:p>
      </dgm:t>
    </dgm:pt>
    <dgm:pt modelId="{E548C9EC-2A93-4D92-B36C-02CD303802BA}" type="parTrans" cxnId="{804A38EA-9566-4AB2-8F6E-DFFEC5F9C4AF}">
      <dgm:prSet/>
      <dgm:spPr/>
      <dgm:t>
        <a:bodyPr/>
        <a:lstStyle/>
        <a:p>
          <a:endParaRPr lang="en-US"/>
        </a:p>
      </dgm:t>
    </dgm:pt>
    <dgm:pt modelId="{5F0D63AE-DE44-46BA-9E36-B16B0A831DAC}" type="sibTrans" cxnId="{804A38EA-9566-4AB2-8F6E-DFFEC5F9C4AF}">
      <dgm:prSet/>
      <dgm:spPr/>
      <dgm:t>
        <a:bodyPr/>
        <a:lstStyle/>
        <a:p>
          <a:endParaRPr lang="en-US"/>
        </a:p>
      </dgm:t>
    </dgm:pt>
    <dgm:pt modelId="{2E91CF50-77E2-4092-BE96-ED286159B143}" type="pres">
      <dgm:prSet presAssocID="{885F2ACD-8402-4417-96B2-D245E10A9FE1}" presName="root" presStyleCnt="0">
        <dgm:presLayoutVars>
          <dgm:dir/>
          <dgm:resizeHandles val="exact"/>
        </dgm:presLayoutVars>
      </dgm:prSet>
      <dgm:spPr/>
    </dgm:pt>
    <dgm:pt modelId="{9E4D3095-5BA8-4D69-B980-B95BEF933A57}" type="pres">
      <dgm:prSet presAssocID="{885F2ACD-8402-4417-96B2-D245E10A9FE1}" presName="container" presStyleCnt="0">
        <dgm:presLayoutVars>
          <dgm:dir/>
          <dgm:resizeHandles val="exact"/>
        </dgm:presLayoutVars>
      </dgm:prSet>
      <dgm:spPr/>
    </dgm:pt>
    <dgm:pt modelId="{EDB1A8D9-8644-419D-898D-55A2561B18A7}" type="pres">
      <dgm:prSet presAssocID="{5FF0FCAC-245B-493F-9B7C-E7B8752883A0}" presName="compNode" presStyleCnt="0"/>
      <dgm:spPr/>
    </dgm:pt>
    <dgm:pt modelId="{3402D5B1-B6EB-44F5-A56B-072972ED29F9}" type="pres">
      <dgm:prSet presAssocID="{5FF0FCAC-245B-493F-9B7C-E7B8752883A0}" presName="iconBgRect" presStyleLbl="bgShp" presStyleIdx="0" presStyleCnt="5"/>
      <dgm:spPr/>
    </dgm:pt>
    <dgm:pt modelId="{AFBD75D2-D64D-4BE5-A05D-84FC1C228A7D}" type="pres">
      <dgm:prSet presAssocID="{5FF0FCAC-245B-493F-9B7C-E7B8752883A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45157A1-F996-4D7E-BC80-5CFDEADA08B4}" type="pres">
      <dgm:prSet presAssocID="{5FF0FCAC-245B-493F-9B7C-E7B8752883A0}" presName="spaceRect" presStyleCnt="0"/>
      <dgm:spPr/>
    </dgm:pt>
    <dgm:pt modelId="{61EE9BE1-9AA2-473C-BF31-4B5B5CEFA269}" type="pres">
      <dgm:prSet presAssocID="{5FF0FCAC-245B-493F-9B7C-E7B8752883A0}" presName="textRect" presStyleLbl="revTx" presStyleIdx="0" presStyleCnt="5" custScaleX="141341" custLinFactNeighborX="19902" custLinFactNeighborY="212">
        <dgm:presLayoutVars>
          <dgm:chMax val="1"/>
          <dgm:chPref val="1"/>
        </dgm:presLayoutVars>
      </dgm:prSet>
      <dgm:spPr/>
    </dgm:pt>
    <dgm:pt modelId="{FC88A734-F557-4CF8-A9A0-5443A61B18C5}" type="pres">
      <dgm:prSet presAssocID="{B74EC5EC-4396-4A88-8E65-9997D08635ED}" presName="sibTrans" presStyleLbl="sibTrans2D1" presStyleIdx="0" presStyleCnt="0"/>
      <dgm:spPr/>
    </dgm:pt>
    <dgm:pt modelId="{474ADCC3-1E2B-445C-B37A-0A569C8C39C0}" type="pres">
      <dgm:prSet presAssocID="{30AC5C21-6FF9-4BB2-9A50-F2C6054075EA}" presName="compNode" presStyleCnt="0"/>
      <dgm:spPr/>
    </dgm:pt>
    <dgm:pt modelId="{D9240E5E-5825-4217-A222-F6888C70F8BC}" type="pres">
      <dgm:prSet presAssocID="{30AC5C21-6FF9-4BB2-9A50-F2C6054075EA}" presName="iconBgRect" presStyleLbl="bgShp" presStyleIdx="1" presStyleCnt="5" custLinFactNeighborX="36002" custLinFactNeighborY="-2827"/>
      <dgm:spPr/>
    </dgm:pt>
    <dgm:pt modelId="{3A6F3156-BE14-464C-90DF-37C1F91B41F8}" type="pres">
      <dgm:prSet presAssocID="{30AC5C21-6FF9-4BB2-9A50-F2C6054075EA}" presName="iconRect" presStyleLbl="node1" presStyleIdx="1" presStyleCnt="5" custLinFactNeighborX="62073" custLinFactNeighborY="-132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B07C7F2-66CC-4EF8-9DD8-1C38E3E811AD}" type="pres">
      <dgm:prSet presAssocID="{30AC5C21-6FF9-4BB2-9A50-F2C6054075EA}" presName="spaceRect" presStyleCnt="0"/>
      <dgm:spPr/>
    </dgm:pt>
    <dgm:pt modelId="{AC234C28-5FDB-471A-9E87-307383BC237A}" type="pres">
      <dgm:prSet presAssocID="{30AC5C21-6FF9-4BB2-9A50-F2C6054075EA}" presName="textRect" presStyleLbl="revTx" presStyleIdx="1" presStyleCnt="5" custLinFactNeighborX="24235" custLinFactNeighborY="-2182">
        <dgm:presLayoutVars>
          <dgm:chMax val="1"/>
          <dgm:chPref val="1"/>
        </dgm:presLayoutVars>
      </dgm:prSet>
      <dgm:spPr/>
    </dgm:pt>
    <dgm:pt modelId="{77CB4670-FF3F-4D45-996B-5FC8459A977F}" type="pres">
      <dgm:prSet presAssocID="{6AE977E1-F16A-49DD-A48A-09B959944234}" presName="sibTrans" presStyleLbl="sibTrans2D1" presStyleIdx="0" presStyleCnt="0"/>
      <dgm:spPr/>
    </dgm:pt>
    <dgm:pt modelId="{5A3C62A0-F689-4798-AE0A-2588A90FD3CD}" type="pres">
      <dgm:prSet presAssocID="{E3CB0EF8-13B9-4525-9751-6526AA065C42}" presName="compNode" presStyleCnt="0"/>
      <dgm:spPr/>
    </dgm:pt>
    <dgm:pt modelId="{B005B84C-C17A-40C9-9375-379DD7E4EB40}" type="pres">
      <dgm:prSet presAssocID="{E3CB0EF8-13B9-4525-9751-6526AA065C42}" presName="iconBgRect" presStyleLbl="bgShp" presStyleIdx="2" presStyleCnt="5" custLinFactNeighborX="48003" custLinFactNeighborY="-3334"/>
      <dgm:spPr/>
    </dgm:pt>
    <dgm:pt modelId="{A557A2C0-E0F5-47D7-8046-DC508D36F9BC}" type="pres">
      <dgm:prSet presAssocID="{E3CB0EF8-13B9-4525-9751-6526AA065C42}" presName="iconRect" presStyleLbl="node1" presStyleIdx="2" presStyleCnt="5" custLinFactNeighborX="86526" custLinFactNeighborY="-1324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FCCB719-DB59-44DD-90B4-C2AB2022BB3F}" type="pres">
      <dgm:prSet presAssocID="{E3CB0EF8-13B9-4525-9751-6526AA065C42}" presName="spaceRect" presStyleCnt="0"/>
      <dgm:spPr/>
    </dgm:pt>
    <dgm:pt modelId="{12C391A5-8C82-4814-8784-968AB4968A01}" type="pres">
      <dgm:prSet presAssocID="{E3CB0EF8-13B9-4525-9751-6526AA065C42}" presName="textRect" presStyleLbl="revTx" presStyleIdx="2" presStyleCnt="5" custLinFactNeighborX="18475" custLinFactNeighborY="-5827">
        <dgm:presLayoutVars>
          <dgm:chMax val="1"/>
          <dgm:chPref val="1"/>
        </dgm:presLayoutVars>
      </dgm:prSet>
      <dgm:spPr/>
    </dgm:pt>
    <dgm:pt modelId="{42208F25-E2BC-4EC5-A4C6-0C736C1653CA}" type="pres">
      <dgm:prSet presAssocID="{9834EFB6-5CE5-4F7D-A6FD-2C03C19FFA52}" presName="sibTrans" presStyleLbl="sibTrans2D1" presStyleIdx="0" presStyleCnt="0"/>
      <dgm:spPr/>
    </dgm:pt>
    <dgm:pt modelId="{2EEFDA71-C7E1-419B-BF2B-C2AC161B75AE}" type="pres">
      <dgm:prSet presAssocID="{67C697F1-4DDD-4E45-9D53-3F9BDF8846AC}" presName="compNode" presStyleCnt="0"/>
      <dgm:spPr/>
    </dgm:pt>
    <dgm:pt modelId="{F0CA4936-2B41-405A-9361-63BF321BF54C}" type="pres">
      <dgm:prSet presAssocID="{67C697F1-4DDD-4E45-9D53-3F9BDF8846AC}" presName="iconBgRect" presStyleLbl="bgShp" presStyleIdx="3" presStyleCnt="5"/>
      <dgm:spPr/>
    </dgm:pt>
    <dgm:pt modelId="{196DC202-D0B5-4F91-AB88-8A48541D2978}" type="pres">
      <dgm:prSet presAssocID="{67C697F1-4DDD-4E45-9D53-3F9BDF8846A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A5A4606-1246-44C9-A65D-C1275A4D3667}" type="pres">
      <dgm:prSet presAssocID="{67C697F1-4DDD-4E45-9D53-3F9BDF8846AC}" presName="spaceRect" presStyleCnt="0"/>
      <dgm:spPr/>
    </dgm:pt>
    <dgm:pt modelId="{FE029827-EB7A-4CB7-863B-2F85261B0E7F}" type="pres">
      <dgm:prSet presAssocID="{67C697F1-4DDD-4E45-9D53-3F9BDF8846AC}" presName="textRect" presStyleLbl="revTx" presStyleIdx="3" presStyleCnt="5">
        <dgm:presLayoutVars>
          <dgm:chMax val="1"/>
          <dgm:chPref val="1"/>
        </dgm:presLayoutVars>
      </dgm:prSet>
      <dgm:spPr/>
    </dgm:pt>
    <dgm:pt modelId="{D3ACBBC7-F12A-4519-AF1B-718B27F8F013}" type="pres">
      <dgm:prSet presAssocID="{BD269A07-E919-4E64-94CB-1EBD251DD669}" presName="sibTrans" presStyleLbl="sibTrans2D1" presStyleIdx="0" presStyleCnt="0"/>
      <dgm:spPr/>
    </dgm:pt>
    <dgm:pt modelId="{889EADFA-DAA7-4DB9-ACEA-39E76C646EB7}" type="pres">
      <dgm:prSet presAssocID="{056F142E-05AA-4659-AD90-CDD24DB308AB}" presName="compNode" presStyleCnt="0"/>
      <dgm:spPr/>
    </dgm:pt>
    <dgm:pt modelId="{4DA9A454-F030-43EB-ABF9-7F5E832ECA6E}" type="pres">
      <dgm:prSet presAssocID="{056F142E-05AA-4659-AD90-CDD24DB308AB}" presName="iconBgRect" presStyleLbl="bgShp" presStyleIdx="4" presStyleCnt="5" custLinFactNeighborX="92733" custLinFactNeighborY="-3273"/>
      <dgm:spPr/>
    </dgm:pt>
    <dgm:pt modelId="{91B6B6DF-BD7E-4847-B251-228E5F433C5B}" type="pres">
      <dgm:prSet presAssocID="{056F142E-05AA-4659-AD90-CDD24DB308AB}" presName="iconRect" presStyleLbl="node1" presStyleIdx="4" presStyleCnt="5" custLinFactX="61766" custLinFactNeighborX="100000" custLinFactNeighborY="-564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4245B4A-D300-4849-B070-28E33904A36B}" type="pres">
      <dgm:prSet presAssocID="{056F142E-05AA-4659-AD90-CDD24DB308AB}" presName="spaceRect" presStyleCnt="0"/>
      <dgm:spPr/>
    </dgm:pt>
    <dgm:pt modelId="{72B2AE5C-6147-445C-9B94-ECB39439542F}" type="pres">
      <dgm:prSet presAssocID="{056F142E-05AA-4659-AD90-CDD24DB308AB}" presName="textRect" presStyleLbl="revTx" presStyleIdx="4" presStyleCnt="5" custLinFactNeighborX="42581" custLinFactNeighborY="2182">
        <dgm:presLayoutVars>
          <dgm:chMax val="1"/>
          <dgm:chPref val="1"/>
        </dgm:presLayoutVars>
      </dgm:prSet>
      <dgm:spPr/>
    </dgm:pt>
  </dgm:ptLst>
  <dgm:cxnLst>
    <dgm:cxn modelId="{9FCC7608-FC78-4589-8542-5A3B7AB476C9}" srcId="{885F2ACD-8402-4417-96B2-D245E10A9FE1}" destId="{67C697F1-4DDD-4E45-9D53-3F9BDF8846AC}" srcOrd="3" destOrd="0" parTransId="{F769B47F-2236-4EDD-BEA3-D83CFCE8BFDA}" sibTransId="{BD269A07-E919-4E64-94CB-1EBD251DD669}"/>
    <dgm:cxn modelId="{B6631C21-D063-4D43-970D-E4506DD9DB38}" type="presOf" srcId="{B74EC5EC-4396-4A88-8E65-9997D08635ED}" destId="{FC88A734-F557-4CF8-A9A0-5443A61B18C5}" srcOrd="0" destOrd="0" presId="urn:microsoft.com/office/officeart/2018/2/layout/IconCircleList"/>
    <dgm:cxn modelId="{DC369533-56BD-49A5-98EB-36C79435BE74}" type="presOf" srcId="{BD269A07-E919-4E64-94CB-1EBD251DD669}" destId="{D3ACBBC7-F12A-4519-AF1B-718B27F8F013}" srcOrd="0" destOrd="0" presId="urn:microsoft.com/office/officeart/2018/2/layout/IconCircleList"/>
    <dgm:cxn modelId="{FA7C3962-5A56-4EB8-9F33-49DAAB285C4F}" type="presOf" srcId="{6AE977E1-F16A-49DD-A48A-09B959944234}" destId="{77CB4670-FF3F-4D45-996B-5FC8459A977F}" srcOrd="0" destOrd="0" presId="urn:microsoft.com/office/officeart/2018/2/layout/IconCircleList"/>
    <dgm:cxn modelId="{0380E867-14F0-40DE-90DA-062322D9A67E}" type="presOf" srcId="{E3CB0EF8-13B9-4525-9751-6526AA065C42}" destId="{12C391A5-8C82-4814-8784-968AB4968A01}" srcOrd="0" destOrd="0" presId="urn:microsoft.com/office/officeart/2018/2/layout/IconCircleList"/>
    <dgm:cxn modelId="{50642572-4161-473E-8D06-8EA9A06ED50B}" srcId="{885F2ACD-8402-4417-96B2-D245E10A9FE1}" destId="{30AC5C21-6FF9-4BB2-9A50-F2C6054075EA}" srcOrd="1" destOrd="0" parTransId="{B6973150-DEFD-4F02-823F-964385885883}" sibTransId="{6AE977E1-F16A-49DD-A48A-09B959944234}"/>
    <dgm:cxn modelId="{42A24CA6-68D7-4AB1-B7DF-A2EBF1CF263C}" type="presOf" srcId="{5FF0FCAC-245B-493F-9B7C-E7B8752883A0}" destId="{61EE9BE1-9AA2-473C-BF31-4B5B5CEFA269}" srcOrd="0" destOrd="0" presId="urn:microsoft.com/office/officeart/2018/2/layout/IconCircleList"/>
    <dgm:cxn modelId="{5236B4AE-6649-4786-8FA7-F2BA5356EA61}" srcId="{885F2ACD-8402-4417-96B2-D245E10A9FE1}" destId="{E3CB0EF8-13B9-4525-9751-6526AA065C42}" srcOrd="2" destOrd="0" parTransId="{7852FD42-53E0-4C07-95DE-7EF33F95359E}" sibTransId="{9834EFB6-5CE5-4F7D-A6FD-2C03C19FFA52}"/>
    <dgm:cxn modelId="{89A9AFB9-EF9A-4AD6-91A2-CD5CA41DB66F}" type="presOf" srcId="{67C697F1-4DDD-4E45-9D53-3F9BDF8846AC}" destId="{FE029827-EB7A-4CB7-863B-2F85261B0E7F}" srcOrd="0" destOrd="0" presId="urn:microsoft.com/office/officeart/2018/2/layout/IconCircleList"/>
    <dgm:cxn modelId="{469216D7-27FB-483A-8242-5C577F0C2279}" type="presOf" srcId="{056F142E-05AA-4659-AD90-CDD24DB308AB}" destId="{72B2AE5C-6147-445C-9B94-ECB39439542F}" srcOrd="0" destOrd="0" presId="urn:microsoft.com/office/officeart/2018/2/layout/IconCircleList"/>
    <dgm:cxn modelId="{E2C345DA-83A4-4D5D-AD78-579894ECB15A}" srcId="{885F2ACD-8402-4417-96B2-D245E10A9FE1}" destId="{5FF0FCAC-245B-493F-9B7C-E7B8752883A0}" srcOrd="0" destOrd="0" parTransId="{643A9BAD-AD6D-4766-B72F-546F3355760A}" sibTransId="{B74EC5EC-4396-4A88-8E65-9997D08635ED}"/>
    <dgm:cxn modelId="{9A799CDA-2590-4964-ACDE-463695080F6C}" type="presOf" srcId="{885F2ACD-8402-4417-96B2-D245E10A9FE1}" destId="{2E91CF50-77E2-4092-BE96-ED286159B143}" srcOrd="0" destOrd="0" presId="urn:microsoft.com/office/officeart/2018/2/layout/IconCircleList"/>
    <dgm:cxn modelId="{804A38EA-9566-4AB2-8F6E-DFFEC5F9C4AF}" srcId="{885F2ACD-8402-4417-96B2-D245E10A9FE1}" destId="{056F142E-05AA-4659-AD90-CDD24DB308AB}" srcOrd="4" destOrd="0" parTransId="{E548C9EC-2A93-4D92-B36C-02CD303802BA}" sibTransId="{5F0D63AE-DE44-46BA-9E36-B16B0A831DAC}"/>
    <dgm:cxn modelId="{00F36EF6-B4FA-4016-BE77-0D86942D2B98}" type="presOf" srcId="{30AC5C21-6FF9-4BB2-9A50-F2C6054075EA}" destId="{AC234C28-5FDB-471A-9E87-307383BC237A}" srcOrd="0" destOrd="0" presId="urn:microsoft.com/office/officeart/2018/2/layout/IconCircleList"/>
    <dgm:cxn modelId="{990FF7FF-146E-40B4-AC7E-F12EACDE33D7}" type="presOf" srcId="{9834EFB6-5CE5-4F7D-A6FD-2C03C19FFA52}" destId="{42208F25-E2BC-4EC5-A4C6-0C736C1653CA}" srcOrd="0" destOrd="0" presId="urn:microsoft.com/office/officeart/2018/2/layout/IconCircleList"/>
    <dgm:cxn modelId="{BB3E1AF0-1811-483C-9F74-29A672B73DBF}" type="presParOf" srcId="{2E91CF50-77E2-4092-BE96-ED286159B143}" destId="{9E4D3095-5BA8-4D69-B980-B95BEF933A57}" srcOrd="0" destOrd="0" presId="urn:microsoft.com/office/officeart/2018/2/layout/IconCircleList"/>
    <dgm:cxn modelId="{EDE5C6B6-8C71-4A92-A5CE-E4B9AD99C09E}" type="presParOf" srcId="{9E4D3095-5BA8-4D69-B980-B95BEF933A57}" destId="{EDB1A8D9-8644-419D-898D-55A2561B18A7}" srcOrd="0" destOrd="0" presId="urn:microsoft.com/office/officeart/2018/2/layout/IconCircleList"/>
    <dgm:cxn modelId="{9D26CE6D-C46C-47DD-8063-79F0D0199FE9}" type="presParOf" srcId="{EDB1A8D9-8644-419D-898D-55A2561B18A7}" destId="{3402D5B1-B6EB-44F5-A56B-072972ED29F9}" srcOrd="0" destOrd="0" presId="urn:microsoft.com/office/officeart/2018/2/layout/IconCircleList"/>
    <dgm:cxn modelId="{9D6B659A-706E-4975-BD14-D15948109A17}" type="presParOf" srcId="{EDB1A8D9-8644-419D-898D-55A2561B18A7}" destId="{AFBD75D2-D64D-4BE5-A05D-84FC1C228A7D}" srcOrd="1" destOrd="0" presId="urn:microsoft.com/office/officeart/2018/2/layout/IconCircleList"/>
    <dgm:cxn modelId="{8F1ECE6D-14BD-4F0E-82F4-31D4FCF2AF98}" type="presParOf" srcId="{EDB1A8D9-8644-419D-898D-55A2561B18A7}" destId="{145157A1-F996-4D7E-BC80-5CFDEADA08B4}" srcOrd="2" destOrd="0" presId="urn:microsoft.com/office/officeart/2018/2/layout/IconCircleList"/>
    <dgm:cxn modelId="{5D9B9A55-9CCC-4A52-A4AD-560693CD4E5A}" type="presParOf" srcId="{EDB1A8D9-8644-419D-898D-55A2561B18A7}" destId="{61EE9BE1-9AA2-473C-BF31-4B5B5CEFA269}" srcOrd="3" destOrd="0" presId="urn:microsoft.com/office/officeart/2018/2/layout/IconCircleList"/>
    <dgm:cxn modelId="{DD22E6AA-6964-4479-9B12-96E7F8C60447}" type="presParOf" srcId="{9E4D3095-5BA8-4D69-B980-B95BEF933A57}" destId="{FC88A734-F557-4CF8-A9A0-5443A61B18C5}" srcOrd="1" destOrd="0" presId="urn:microsoft.com/office/officeart/2018/2/layout/IconCircleList"/>
    <dgm:cxn modelId="{2030A290-747E-4479-86F4-2F2711333876}" type="presParOf" srcId="{9E4D3095-5BA8-4D69-B980-B95BEF933A57}" destId="{474ADCC3-1E2B-445C-B37A-0A569C8C39C0}" srcOrd="2" destOrd="0" presId="urn:microsoft.com/office/officeart/2018/2/layout/IconCircleList"/>
    <dgm:cxn modelId="{F9528C27-9641-4E5F-B521-487F4AD9CC28}" type="presParOf" srcId="{474ADCC3-1E2B-445C-B37A-0A569C8C39C0}" destId="{D9240E5E-5825-4217-A222-F6888C70F8BC}" srcOrd="0" destOrd="0" presId="urn:microsoft.com/office/officeart/2018/2/layout/IconCircleList"/>
    <dgm:cxn modelId="{05BB7920-01E4-48D7-882F-4090D91778BD}" type="presParOf" srcId="{474ADCC3-1E2B-445C-B37A-0A569C8C39C0}" destId="{3A6F3156-BE14-464C-90DF-37C1F91B41F8}" srcOrd="1" destOrd="0" presId="urn:microsoft.com/office/officeart/2018/2/layout/IconCircleList"/>
    <dgm:cxn modelId="{E52B9251-FAB9-499F-B90E-4495323321A5}" type="presParOf" srcId="{474ADCC3-1E2B-445C-B37A-0A569C8C39C0}" destId="{4B07C7F2-66CC-4EF8-9DD8-1C38E3E811AD}" srcOrd="2" destOrd="0" presId="urn:microsoft.com/office/officeart/2018/2/layout/IconCircleList"/>
    <dgm:cxn modelId="{E7063477-1664-4A3F-BE11-9FA5B781D0E9}" type="presParOf" srcId="{474ADCC3-1E2B-445C-B37A-0A569C8C39C0}" destId="{AC234C28-5FDB-471A-9E87-307383BC237A}" srcOrd="3" destOrd="0" presId="urn:microsoft.com/office/officeart/2018/2/layout/IconCircleList"/>
    <dgm:cxn modelId="{9889595F-B37F-4573-A68C-650EB267AEFC}" type="presParOf" srcId="{9E4D3095-5BA8-4D69-B980-B95BEF933A57}" destId="{77CB4670-FF3F-4D45-996B-5FC8459A977F}" srcOrd="3" destOrd="0" presId="urn:microsoft.com/office/officeart/2018/2/layout/IconCircleList"/>
    <dgm:cxn modelId="{839066C1-0C5E-43A1-8EC1-85ECDE86624C}" type="presParOf" srcId="{9E4D3095-5BA8-4D69-B980-B95BEF933A57}" destId="{5A3C62A0-F689-4798-AE0A-2588A90FD3CD}" srcOrd="4" destOrd="0" presId="urn:microsoft.com/office/officeart/2018/2/layout/IconCircleList"/>
    <dgm:cxn modelId="{096FB43B-10A8-4F07-A219-9F6AEB2C8246}" type="presParOf" srcId="{5A3C62A0-F689-4798-AE0A-2588A90FD3CD}" destId="{B005B84C-C17A-40C9-9375-379DD7E4EB40}" srcOrd="0" destOrd="0" presId="urn:microsoft.com/office/officeart/2018/2/layout/IconCircleList"/>
    <dgm:cxn modelId="{3C4ADF7F-325E-4F70-95A3-3BC4D3A434D6}" type="presParOf" srcId="{5A3C62A0-F689-4798-AE0A-2588A90FD3CD}" destId="{A557A2C0-E0F5-47D7-8046-DC508D36F9BC}" srcOrd="1" destOrd="0" presId="urn:microsoft.com/office/officeart/2018/2/layout/IconCircleList"/>
    <dgm:cxn modelId="{773D3A2B-F090-484E-8959-D94AA925C9E8}" type="presParOf" srcId="{5A3C62A0-F689-4798-AE0A-2588A90FD3CD}" destId="{EFCCB719-DB59-44DD-90B4-C2AB2022BB3F}" srcOrd="2" destOrd="0" presId="urn:microsoft.com/office/officeart/2018/2/layout/IconCircleList"/>
    <dgm:cxn modelId="{F35A6A99-195C-4D04-9E27-A71CDA6EB82F}" type="presParOf" srcId="{5A3C62A0-F689-4798-AE0A-2588A90FD3CD}" destId="{12C391A5-8C82-4814-8784-968AB4968A01}" srcOrd="3" destOrd="0" presId="urn:microsoft.com/office/officeart/2018/2/layout/IconCircleList"/>
    <dgm:cxn modelId="{1F2803BA-1471-440A-9BFA-6032366F7B0E}" type="presParOf" srcId="{9E4D3095-5BA8-4D69-B980-B95BEF933A57}" destId="{42208F25-E2BC-4EC5-A4C6-0C736C1653CA}" srcOrd="5" destOrd="0" presId="urn:microsoft.com/office/officeart/2018/2/layout/IconCircleList"/>
    <dgm:cxn modelId="{C6A4CDA5-BFCC-4B5F-8D66-0431907648CE}" type="presParOf" srcId="{9E4D3095-5BA8-4D69-B980-B95BEF933A57}" destId="{2EEFDA71-C7E1-419B-BF2B-C2AC161B75AE}" srcOrd="6" destOrd="0" presId="urn:microsoft.com/office/officeart/2018/2/layout/IconCircleList"/>
    <dgm:cxn modelId="{DE860147-8141-4682-816E-F4AB98F65600}" type="presParOf" srcId="{2EEFDA71-C7E1-419B-BF2B-C2AC161B75AE}" destId="{F0CA4936-2B41-405A-9361-63BF321BF54C}" srcOrd="0" destOrd="0" presId="urn:microsoft.com/office/officeart/2018/2/layout/IconCircleList"/>
    <dgm:cxn modelId="{EF94B935-4B95-4758-A308-B81B4AC9F4CE}" type="presParOf" srcId="{2EEFDA71-C7E1-419B-BF2B-C2AC161B75AE}" destId="{196DC202-D0B5-4F91-AB88-8A48541D2978}" srcOrd="1" destOrd="0" presId="urn:microsoft.com/office/officeart/2018/2/layout/IconCircleList"/>
    <dgm:cxn modelId="{1EEB22EA-F6FB-4013-952B-1A18719ADCC8}" type="presParOf" srcId="{2EEFDA71-C7E1-419B-BF2B-C2AC161B75AE}" destId="{2A5A4606-1246-44C9-A65D-C1275A4D3667}" srcOrd="2" destOrd="0" presId="urn:microsoft.com/office/officeart/2018/2/layout/IconCircleList"/>
    <dgm:cxn modelId="{7453BE75-B775-4D11-957F-3B6B0BC5E25E}" type="presParOf" srcId="{2EEFDA71-C7E1-419B-BF2B-C2AC161B75AE}" destId="{FE029827-EB7A-4CB7-863B-2F85261B0E7F}" srcOrd="3" destOrd="0" presId="urn:microsoft.com/office/officeart/2018/2/layout/IconCircleList"/>
    <dgm:cxn modelId="{C226D995-DFDB-42D6-BA05-0355C26911DB}" type="presParOf" srcId="{9E4D3095-5BA8-4D69-B980-B95BEF933A57}" destId="{D3ACBBC7-F12A-4519-AF1B-718B27F8F013}" srcOrd="7" destOrd="0" presId="urn:microsoft.com/office/officeart/2018/2/layout/IconCircleList"/>
    <dgm:cxn modelId="{B1DACAD1-1F1D-4789-BAAE-A850DCCF3BCE}" type="presParOf" srcId="{9E4D3095-5BA8-4D69-B980-B95BEF933A57}" destId="{889EADFA-DAA7-4DB9-ACEA-39E76C646EB7}" srcOrd="8" destOrd="0" presId="urn:microsoft.com/office/officeart/2018/2/layout/IconCircleList"/>
    <dgm:cxn modelId="{C7A33EED-F66E-457E-A4F7-A8B64C357FDA}" type="presParOf" srcId="{889EADFA-DAA7-4DB9-ACEA-39E76C646EB7}" destId="{4DA9A454-F030-43EB-ABF9-7F5E832ECA6E}" srcOrd="0" destOrd="0" presId="urn:microsoft.com/office/officeart/2018/2/layout/IconCircleList"/>
    <dgm:cxn modelId="{8863967D-EB25-408B-A982-D94CD2C2ED51}" type="presParOf" srcId="{889EADFA-DAA7-4DB9-ACEA-39E76C646EB7}" destId="{91B6B6DF-BD7E-4847-B251-228E5F433C5B}" srcOrd="1" destOrd="0" presId="urn:microsoft.com/office/officeart/2018/2/layout/IconCircleList"/>
    <dgm:cxn modelId="{27CD2E8C-F974-4178-9232-44AA8E1086E3}" type="presParOf" srcId="{889EADFA-DAA7-4DB9-ACEA-39E76C646EB7}" destId="{C4245B4A-D300-4849-B070-28E33904A36B}" srcOrd="2" destOrd="0" presId="urn:microsoft.com/office/officeart/2018/2/layout/IconCircleList"/>
    <dgm:cxn modelId="{006F92B1-C946-40D2-854E-68BA3AF9B0F7}" type="presParOf" srcId="{889EADFA-DAA7-4DB9-ACEA-39E76C646EB7}" destId="{72B2AE5C-6147-445C-9B94-ECB3943954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565235-59F2-4543-AEE7-AD310DFD5364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7C5A87-2AD5-467F-BEBB-F9AD3076B888}">
      <dgm:prSet custT="1"/>
      <dgm:spPr/>
      <dgm:t>
        <a:bodyPr/>
        <a:lstStyle/>
        <a:p>
          <a:pPr>
            <a:defRPr cap="all"/>
          </a:pPr>
          <a:r>
            <a:rPr lang="en-US" sz="18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Data Cleaning</a:t>
          </a:r>
        </a:p>
      </dgm:t>
    </dgm:pt>
    <dgm:pt modelId="{92DB0C3E-1294-427A-8CA5-C0892B410D88}" type="parTrans" cxnId="{4E30BDF1-5054-4A95-9562-8C2388861CAD}">
      <dgm:prSet/>
      <dgm:spPr/>
      <dgm:t>
        <a:bodyPr/>
        <a:lstStyle/>
        <a:p>
          <a:endParaRPr lang="en-US"/>
        </a:p>
      </dgm:t>
    </dgm:pt>
    <dgm:pt modelId="{7BAD2129-0641-45EA-A218-C8BC6648C530}" type="sibTrans" cxnId="{4E30BDF1-5054-4A95-9562-8C2388861CAD}">
      <dgm:prSet/>
      <dgm:spPr/>
      <dgm:t>
        <a:bodyPr/>
        <a:lstStyle/>
        <a:p>
          <a:endParaRPr lang="en-US"/>
        </a:p>
      </dgm:t>
    </dgm:pt>
    <dgm:pt modelId="{ED284043-8B64-446F-AE4A-05EB4BA5C12A}">
      <dgm:prSet custT="1"/>
      <dgm:spPr/>
      <dgm:t>
        <a:bodyPr/>
        <a:lstStyle/>
        <a:p>
          <a:pPr>
            <a:defRPr cap="all"/>
          </a:pPr>
          <a:r>
            <a:rPr lang="en-US" sz="18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Exploratory Data Analysis (EDA)</a:t>
          </a:r>
        </a:p>
      </dgm:t>
    </dgm:pt>
    <dgm:pt modelId="{A18C389A-4FCF-4B12-9117-0C54C1AB2F84}" type="parTrans" cxnId="{49A7A5BB-F4D7-4273-A2F2-0E067380D50C}">
      <dgm:prSet/>
      <dgm:spPr/>
      <dgm:t>
        <a:bodyPr/>
        <a:lstStyle/>
        <a:p>
          <a:endParaRPr lang="en-US"/>
        </a:p>
      </dgm:t>
    </dgm:pt>
    <dgm:pt modelId="{D7D35E9E-42C1-44DA-91CC-2AD192FD1FFA}" type="sibTrans" cxnId="{49A7A5BB-F4D7-4273-A2F2-0E067380D50C}">
      <dgm:prSet/>
      <dgm:spPr/>
      <dgm:t>
        <a:bodyPr/>
        <a:lstStyle/>
        <a:p>
          <a:endParaRPr lang="en-US"/>
        </a:p>
      </dgm:t>
    </dgm:pt>
    <dgm:pt modelId="{856EF7DC-DC22-480C-86FF-230EE583499B}">
      <dgm:prSet custT="1"/>
      <dgm:spPr/>
      <dgm:t>
        <a:bodyPr/>
        <a:lstStyle/>
        <a:p>
          <a:pPr>
            <a:defRPr cap="all"/>
          </a:pPr>
          <a:r>
            <a:rPr lang="en-US" sz="18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Statistical Data Analysis</a:t>
          </a:r>
        </a:p>
      </dgm:t>
    </dgm:pt>
    <dgm:pt modelId="{EB303D38-B7FF-45DD-B8A3-CF3AE4AE7912}" type="parTrans" cxnId="{577AE6FF-9B75-4863-BCAC-B9056A5A8BAD}">
      <dgm:prSet/>
      <dgm:spPr/>
      <dgm:t>
        <a:bodyPr/>
        <a:lstStyle/>
        <a:p>
          <a:endParaRPr lang="en-US"/>
        </a:p>
      </dgm:t>
    </dgm:pt>
    <dgm:pt modelId="{801DDFEC-B634-455B-9BAF-15716261EEC4}" type="sibTrans" cxnId="{577AE6FF-9B75-4863-BCAC-B9056A5A8BAD}">
      <dgm:prSet/>
      <dgm:spPr/>
      <dgm:t>
        <a:bodyPr/>
        <a:lstStyle/>
        <a:p>
          <a:endParaRPr lang="en-US"/>
        </a:p>
      </dgm:t>
    </dgm:pt>
    <dgm:pt modelId="{C36741F0-32B9-41B7-9B71-E6569DE907B1}">
      <dgm:prSet custT="1"/>
      <dgm:spPr/>
      <dgm:t>
        <a:bodyPr/>
        <a:lstStyle/>
        <a:p>
          <a:pPr>
            <a:defRPr cap="all"/>
          </a:pPr>
          <a:r>
            <a:rPr lang="en-US" sz="18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Modeling</a:t>
          </a:r>
        </a:p>
      </dgm:t>
    </dgm:pt>
    <dgm:pt modelId="{1C6FE1F8-D252-4D81-A32F-3204A17F49FE}" type="parTrans" cxnId="{E834CD67-94B7-407A-BCD3-14E65EEADA8F}">
      <dgm:prSet/>
      <dgm:spPr/>
      <dgm:t>
        <a:bodyPr/>
        <a:lstStyle/>
        <a:p>
          <a:endParaRPr lang="en-US"/>
        </a:p>
      </dgm:t>
    </dgm:pt>
    <dgm:pt modelId="{6F5D61FB-8DCE-477A-8AAB-142ED4ECEE68}" type="sibTrans" cxnId="{E834CD67-94B7-407A-BCD3-14E65EEADA8F}">
      <dgm:prSet/>
      <dgm:spPr/>
      <dgm:t>
        <a:bodyPr/>
        <a:lstStyle/>
        <a:p>
          <a:endParaRPr lang="en-US"/>
        </a:p>
      </dgm:t>
    </dgm:pt>
    <dgm:pt modelId="{37895A7E-2A83-42EF-B392-CDD2C836BB06}" type="pres">
      <dgm:prSet presAssocID="{BF565235-59F2-4543-AEE7-AD310DFD5364}" presName="root" presStyleCnt="0">
        <dgm:presLayoutVars>
          <dgm:dir/>
          <dgm:resizeHandles val="exact"/>
        </dgm:presLayoutVars>
      </dgm:prSet>
      <dgm:spPr/>
    </dgm:pt>
    <dgm:pt modelId="{DC597FB0-4C8F-4EE2-BD7F-5389369CA68F}" type="pres">
      <dgm:prSet presAssocID="{107C5A87-2AD5-467F-BEBB-F9AD3076B888}" presName="compNode" presStyleCnt="0"/>
      <dgm:spPr/>
    </dgm:pt>
    <dgm:pt modelId="{FE63CF7A-0850-48E9-9D01-172510FD3E37}" type="pres">
      <dgm:prSet presAssocID="{107C5A87-2AD5-467F-BEBB-F9AD3076B888}" presName="iconBgRect" presStyleLbl="bgShp" presStyleIdx="0" presStyleCnt="4"/>
      <dgm:spPr/>
    </dgm:pt>
    <dgm:pt modelId="{255E674A-E62E-44F0-A39C-E55E86CE150C}" type="pres">
      <dgm:prSet presAssocID="{107C5A87-2AD5-467F-BEBB-F9AD3076B8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5E4416E-3399-4D4B-BA8C-B729DAFEFF84}" type="pres">
      <dgm:prSet presAssocID="{107C5A87-2AD5-467F-BEBB-F9AD3076B888}" presName="spaceRect" presStyleCnt="0"/>
      <dgm:spPr/>
    </dgm:pt>
    <dgm:pt modelId="{471590B6-4DD3-4B9B-A08F-808B92C481E8}" type="pres">
      <dgm:prSet presAssocID="{107C5A87-2AD5-467F-BEBB-F9AD3076B888}" presName="textRect" presStyleLbl="revTx" presStyleIdx="0" presStyleCnt="4">
        <dgm:presLayoutVars>
          <dgm:chMax val="1"/>
          <dgm:chPref val="1"/>
        </dgm:presLayoutVars>
      </dgm:prSet>
      <dgm:spPr/>
    </dgm:pt>
    <dgm:pt modelId="{A7F84EFC-2E02-45AF-861A-A69E06F69C25}" type="pres">
      <dgm:prSet presAssocID="{7BAD2129-0641-45EA-A218-C8BC6648C530}" presName="sibTrans" presStyleCnt="0"/>
      <dgm:spPr/>
    </dgm:pt>
    <dgm:pt modelId="{57385F89-758D-46E0-BC6F-DED95F875F33}" type="pres">
      <dgm:prSet presAssocID="{ED284043-8B64-446F-AE4A-05EB4BA5C12A}" presName="compNode" presStyleCnt="0"/>
      <dgm:spPr/>
    </dgm:pt>
    <dgm:pt modelId="{C9BAFFB5-9C94-4738-A079-2179BD448468}" type="pres">
      <dgm:prSet presAssocID="{ED284043-8B64-446F-AE4A-05EB4BA5C12A}" presName="iconBgRect" presStyleLbl="bgShp" presStyleIdx="1" presStyleCnt="4"/>
      <dgm:spPr/>
    </dgm:pt>
    <dgm:pt modelId="{E2A8F780-92FD-430C-8AF3-810095B0DD2B}" type="pres">
      <dgm:prSet presAssocID="{ED284043-8B64-446F-AE4A-05EB4BA5C1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4B4867F-ABF6-4CDF-8FEF-D780596D08E2}" type="pres">
      <dgm:prSet presAssocID="{ED284043-8B64-446F-AE4A-05EB4BA5C12A}" presName="spaceRect" presStyleCnt="0"/>
      <dgm:spPr/>
    </dgm:pt>
    <dgm:pt modelId="{E8036341-5D1A-4C98-9C62-011B6A0D3BB0}" type="pres">
      <dgm:prSet presAssocID="{ED284043-8B64-446F-AE4A-05EB4BA5C12A}" presName="textRect" presStyleLbl="revTx" presStyleIdx="1" presStyleCnt="4">
        <dgm:presLayoutVars>
          <dgm:chMax val="1"/>
          <dgm:chPref val="1"/>
        </dgm:presLayoutVars>
      </dgm:prSet>
      <dgm:spPr/>
    </dgm:pt>
    <dgm:pt modelId="{B6B7D217-B5B9-4ED4-A79A-157542DE95A1}" type="pres">
      <dgm:prSet presAssocID="{D7D35E9E-42C1-44DA-91CC-2AD192FD1FFA}" presName="sibTrans" presStyleCnt="0"/>
      <dgm:spPr/>
    </dgm:pt>
    <dgm:pt modelId="{076021BC-00D9-459A-B6A3-1E5F29657B09}" type="pres">
      <dgm:prSet presAssocID="{856EF7DC-DC22-480C-86FF-230EE583499B}" presName="compNode" presStyleCnt="0"/>
      <dgm:spPr/>
    </dgm:pt>
    <dgm:pt modelId="{654BEB25-FAC1-40D3-9D36-00F819AD47E3}" type="pres">
      <dgm:prSet presAssocID="{856EF7DC-DC22-480C-86FF-230EE583499B}" presName="iconBgRect" presStyleLbl="bgShp" presStyleIdx="2" presStyleCnt="4"/>
      <dgm:spPr/>
    </dgm:pt>
    <dgm:pt modelId="{34D08AE2-D600-438D-9139-58FEAAE65003}" type="pres">
      <dgm:prSet presAssocID="{856EF7DC-DC22-480C-86FF-230EE58349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C78EAA-E7E5-4665-A7C4-96045A553C6C}" type="pres">
      <dgm:prSet presAssocID="{856EF7DC-DC22-480C-86FF-230EE583499B}" presName="spaceRect" presStyleCnt="0"/>
      <dgm:spPr/>
    </dgm:pt>
    <dgm:pt modelId="{31A241B1-02F9-443E-A67E-023BD8D00F2F}" type="pres">
      <dgm:prSet presAssocID="{856EF7DC-DC22-480C-86FF-230EE583499B}" presName="textRect" presStyleLbl="revTx" presStyleIdx="2" presStyleCnt="4">
        <dgm:presLayoutVars>
          <dgm:chMax val="1"/>
          <dgm:chPref val="1"/>
        </dgm:presLayoutVars>
      </dgm:prSet>
      <dgm:spPr/>
    </dgm:pt>
    <dgm:pt modelId="{69E06072-07B7-4725-BC7E-945BC30BAEC0}" type="pres">
      <dgm:prSet presAssocID="{801DDFEC-B634-455B-9BAF-15716261EEC4}" presName="sibTrans" presStyleCnt="0"/>
      <dgm:spPr/>
    </dgm:pt>
    <dgm:pt modelId="{CAF06DDD-4DF6-4986-826A-28F7661F7440}" type="pres">
      <dgm:prSet presAssocID="{C36741F0-32B9-41B7-9B71-E6569DE907B1}" presName="compNode" presStyleCnt="0"/>
      <dgm:spPr/>
    </dgm:pt>
    <dgm:pt modelId="{16AB3506-D91F-4762-A7A1-7CCC0004DEB3}" type="pres">
      <dgm:prSet presAssocID="{C36741F0-32B9-41B7-9B71-E6569DE907B1}" presName="iconBgRect" presStyleLbl="bgShp" presStyleIdx="3" presStyleCnt="4"/>
      <dgm:spPr/>
    </dgm:pt>
    <dgm:pt modelId="{F06A705D-6A65-4B5A-A0EE-573A14433E79}" type="pres">
      <dgm:prSet presAssocID="{C36741F0-32B9-41B7-9B71-E6569DE907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A5AF47F-E28A-45A0-A621-9E9206826A34}" type="pres">
      <dgm:prSet presAssocID="{C36741F0-32B9-41B7-9B71-E6569DE907B1}" presName="spaceRect" presStyleCnt="0"/>
      <dgm:spPr/>
    </dgm:pt>
    <dgm:pt modelId="{59068C3B-AFA4-4940-B6B1-A091E5557599}" type="pres">
      <dgm:prSet presAssocID="{C36741F0-32B9-41B7-9B71-E6569DE907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C3F4F0A-6916-4D1A-B60A-3F367BCD4EC3}" type="presOf" srcId="{ED284043-8B64-446F-AE4A-05EB4BA5C12A}" destId="{E8036341-5D1A-4C98-9C62-011B6A0D3BB0}" srcOrd="0" destOrd="0" presId="urn:microsoft.com/office/officeart/2018/5/layout/IconCircleLabelList"/>
    <dgm:cxn modelId="{BAB9BA27-968B-4AEA-B70A-CA53967ACA8A}" type="presOf" srcId="{107C5A87-2AD5-467F-BEBB-F9AD3076B888}" destId="{471590B6-4DD3-4B9B-A08F-808B92C481E8}" srcOrd="0" destOrd="0" presId="urn:microsoft.com/office/officeart/2018/5/layout/IconCircleLabelList"/>
    <dgm:cxn modelId="{E834CD67-94B7-407A-BCD3-14E65EEADA8F}" srcId="{BF565235-59F2-4543-AEE7-AD310DFD5364}" destId="{C36741F0-32B9-41B7-9B71-E6569DE907B1}" srcOrd="3" destOrd="0" parTransId="{1C6FE1F8-D252-4D81-A32F-3204A17F49FE}" sibTransId="{6F5D61FB-8DCE-477A-8AAB-142ED4ECEE68}"/>
    <dgm:cxn modelId="{74932268-BE1E-41D7-9B4D-24494FBA57F4}" type="presOf" srcId="{856EF7DC-DC22-480C-86FF-230EE583499B}" destId="{31A241B1-02F9-443E-A67E-023BD8D00F2F}" srcOrd="0" destOrd="0" presId="urn:microsoft.com/office/officeart/2018/5/layout/IconCircleLabelList"/>
    <dgm:cxn modelId="{C49D5B52-7EF3-48F7-AD53-35474104C260}" type="presOf" srcId="{BF565235-59F2-4543-AEE7-AD310DFD5364}" destId="{37895A7E-2A83-42EF-B392-CDD2C836BB06}" srcOrd="0" destOrd="0" presId="urn:microsoft.com/office/officeart/2018/5/layout/IconCircleLabelList"/>
    <dgm:cxn modelId="{04DAE890-ADE8-43B2-815E-848B1A131627}" type="presOf" srcId="{C36741F0-32B9-41B7-9B71-E6569DE907B1}" destId="{59068C3B-AFA4-4940-B6B1-A091E5557599}" srcOrd="0" destOrd="0" presId="urn:microsoft.com/office/officeart/2018/5/layout/IconCircleLabelList"/>
    <dgm:cxn modelId="{49A7A5BB-F4D7-4273-A2F2-0E067380D50C}" srcId="{BF565235-59F2-4543-AEE7-AD310DFD5364}" destId="{ED284043-8B64-446F-AE4A-05EB4BA5C12A}" srcOrd="1" destOrd="0" parTransId="{A18C389A-4FCF-4B12-9117-0C54C1AB2F84}" sibTransId="{D7D35E9E-42C1-44DA-91CC-2AD192FD1FFA}"/>
    <dgm:cxn modelId="{4E30BDF1-5054-4A95-9562-8C2388861CAD}" srcId="{BF565235-59F2-4543-AEE7-AD310DFD5364}" destId="{107C5A87-2AD5-467F-BEBB-F9AD3076B888}" srcOrd="0" destOrd="0" parTransId="{92DB0C3E-1294-427A-8CA5-C0892B410D88}" sibTransId="{7BAD2129-0641-45EA-A218-C8BC6648C530}"/>
    <dgm:cxn modelId="{577AE6FF-9B75-4863-BCAC-B9056A5A8BAD}" srcId="{BF565235-59F2-4543-AEE7-AD310DFD5364}" destId="{856EF7DC-DC22-480C-86FF-230EE583499B}" srcOrd="2" destOrd="0" parTransId="{EB303D38-B7FF-45DD-B8A3-CF3AE4AE7912}" sibTransId="{801DDFEC-B634-455B-9BAF-15716261EEC4}"/>
    <dgm:cxn modelId="{2142A6CC-A139-4E50-814E-E6E21201BF43}" type="presParOf" srcId="{37895A7E-2A83-42EF-B392-CDD2C836BB06}" destId="{DC597FB0-4C8F-4EE2-BD7F-5389369CA68F}" srcOrd="0" destOrd="0" presId="urn:microsoft.com/office/officeart/2018/5/layout/IconCircleLabelList"/>
    <dgm:cxn modelId="{15929338-C34B-41F2-B752-F870B8063A52}" type="presParOf" srcId="{DC597FB0-4C8F-4EE2-BD7F-5389369CA68F}" destId="{FE63CF7A-0850-48E9-9D01-172510FD3E37}" srcOrd="0" destOrd="0" presId="urn:microsoft.com/office/officeart/2018/5/layout/IconCircleLabelList"/>
    <dgm:cxn modelId="{4688C691-4233-4A22-B628-532E2C61C8FF}" type="presParOf" srcId="{DC597FB0-4C8F-4EE2-BD7F-5389369CA68F}" destId="{255E674A-E62E-44F0-A39C-E55E86CE150C}" srcOrd="1" destOrd="0" presId="urn:microsoft.com/office/officeart/2018/5/layout/IconCircleLabelList"/>
    <dgm:cxn modelId="{19338B8E-3250-4031-83EF-B100F8411634}" type="presParOf" srcId="{DC597FB0-4C8F-4EE2-BD7F-5389369CA68F}" destId="{D5E4416E-3399-4D4B-BA8C-B729DAFEFF84}" srcOrd="2" destOrd="0" presId="urn:microsoft.com/office/officeart/2018/5/layout/IconCircleLabelList"/>
    <dgm:cxn modelId="{1A90AD11-6B8B-4F0C-A317-368BDD8AB185}" type="presParOf" srcId="{DC597FB0-4C8F-4EE2-BD7F-5389369CA68F}" destId="{471590B6-4DD3-4B9B-A08F-808B92C481E8}" srcOrd="3" destOrd="0" presId="urn:microsoft.com/office/officeart/2018/5/layout/IconCircleLabelList"/>
    <dgm:cxn modelId="{72233918-B510-4A82-B4D3-99686EFFD0BF}" type="presParOf" srcId="{37895A7E-2A83-42EF-B392-CDD2C836BB06}" destId="{A7F84EFC-2E02-45AF-861A-A69E06F69C25}" srcOrd="1" destOrd="0" presId="urn:microsoft.com/office/officeart/2018/5/layout/IconCircleLabelList"/>
    <dgm:cxn modelId="{E63834B9-D9A5-416B-90DE-89C4795DC276}" type="presParOf" srcId="{37895A7E-2A83-42EF-B392-CDD2C836BB06}" destId="{57385F89-758D-46E0-BC6F-DED95F875F33}" srcOrd="2" destOrd="0" presId="urn:microsoft.com/office/officeart/2018/5/layout/IconCircleLabelList"/>
    <dgm:cxn modelId="{DE75EEA1-ADBD-43E5-B29E-DBB8FB1AAE87}" type="presParOf" srcId="{57385F89-758D-46E0-BC6F-DED95F875F33}" destId="{C9BAFFB5-9C94-4738-A079-2179BD448468}" srcOrd="0" destOrd="0" presId="urn:microsoft.com/office/officeart/2018/5/layout/IconCircleLabelList"/>
    <dgm:cxn modelId="{9AC19A20-907D-4D86-A511-B4DA4BD38069}" type="presParOf" srcId="{57385F89-758D-46E0-BC6F-DED95F875F33}" destId="{E2A8F780-92FD-430C-8AF3-810095B0DD2B}" srcOrd="1" destOrd="0" presId="urn:microsoft.com/office/officeart/2018/5/layout/IconCircleLabelList"/>
    <dgm:cxn modelId="{5BB8A134-BF0A-43A8-91FB-95F59E6779B0}" type="presParOf" srcId="{57385F89-758D-46E0-BC6F-DED95F875F33}" destId="{54B4867F-ABF6-4CDF-8FEF-D780596D08E2}" srcOrd="2" destOrd="0" presId="urn:microsoft.com/office/officeart/2018/5/layout/IconCircleLabelList"/>
    <dgm:cxn modelId="{336193E7-ADBE-410C-BB47-771F0989A4FE}" type="presParOf" srcId="{57385F89-758D-46E0-BC6F-DED95F875F33}" destId="{E8036341-5D1A-4C98-9C62-011B6A0D3BB0}" srcOrd="3" destOrd="0" presId="urn:microsoft.com/office/officeart/2018/5/layout/IconCircleLabelList"/>
    <dgm:cxn modelId="{34314B73-FBFD-4190-AFFE-6C2D11E82AB7}" type="presParOf" srcId="{37895A7E-2A83-42EF-B392-CDD2C836BB06}" destId="{B6B7D217-B5B9-4ED4-A79A-157542DE95A1}" srcOrd="3" destOrd="0" presId="urn:microsoft.com/office/officeart/2018/5/layout/IconCircleLabelList"/>
    <dgm:cxn modelId="{E015D205-1443-49A7-B8BD-E349D5C91365}" type="presParOf" srcId="{37895A7E-2A83-42EF-B392-CDD2C836BB06}" destId="{076021BC-00D9-459A-B6A3-1E5F29657B09}" srcOrd="4" destOrd="0" presId="urn:microsoft.com/office/officeart/2018/5/layout/IconCircleLabelList"/>
    <dgm:cxn modelId="{E9BA9ACE-CDA2-4659-A4EB-0C170DAEBF3D}" type="presParOf" srcId="{076021BC-00D9-459A-B6A3-1E5F29657B09}" destId="{654BEB25-FAC1-40D3-9D36-00F819AD47E3}" srcOrd="0" destOrd="0" presId="urn:microsoft.com/office/officeart/2018/5/layout/IconCircleLabelList"/>
    <dgm:cxn modelId="{A9DF490A-3DCA-4C2A-AE93-5D6EA92AC8C7}" type="presParOf" srcId="{076021BC-00D9-459A-B6A3-1E5F29657B09}" destId="{34D08AE2-D600-438D-9139-58FEAAE65003}" srcOrd="1" destOrd="0" presId="urn:microsoft.com/office/officeart/2018/5/layout/IconCircleLabelList"/>
    <dgm:cxn modelId="{EC7B2AC9-751D-4B1A-8963-2EB458BCAA1C}" type="presParOf" srcId="{076021BC-00D9-459A-B6A3-1E5F29657B09}" destId="{35C78EAA-E7E5-4665-A7C4-96045A553C6C}" srcOrd="2" destOrd="0" presId="urn:microsoft.com/office/officeart/2018/5/layout/IconCircleLabelList"/>
    <dgm:cxn modelId="{74D040B5-2111-498F-80F5-4EB4C0E5FC05}" type="presParOf" srcId="{076021BC-00D9-459A-B6A3-1E5F29657B09}" destId="{31A241B1-02F9-443E-A67E-023BD8D00F2F}" srcOrd="3" destOrd="0" presId="urn:microsoft.com/office/officeart/2018/5/layout/IconCircleLabelList"/>
    <dgm:cxn modelId="{28AA68B5-C17C-4DDA-9D5E-00CD6B7EA57F}" type="presParOf" srcId="{37895A7E-2A83-42EF-B392-CDD2C836BB06}" destId="{69E06072-07B7-4725-BC7E-945BC30BAEC0}" srcOrd="5" destOrd="0" presId="urn:microsoft.com/office/officeart/2018/5/layout/IconCircleLabelList"/>
    <dgm:cxn modelId="{80F1C5AE-40A9-4483-B5C6-6851F08B8916}" type="presParOf" srcId="{37895A7E-2A83-42EF-B392-CDD2C836BB06}" destId="{CAF06DDD-4DF6-4986-826A-28F7661F7440}" srcOrd="6" destOrd="0" presId="urn:microsoft.com/office/officeart/2018/5/layout/IconCircleLabelList"/>
    <dgm:cxn modelId="{1D71BDD7-A248-4FEC-90E3-D7616B4FA4C0}" type="presParOf" srcId="{CAF06DDD-4DF6-4986-826A-28F7661F7440}" destId="{16AB3506-D91F-4762-A7A1-7CCC0004DEB3}" srcOrd="0" destOrd="0" presId="urn:microsoft.com/office/officeart/2018/5/layout/IconCircleLabelList"/>
    <dgm:cxn modelId="{2258DF24-9209-4E6B-9738-B50A517CBEB3}" type="presParOf" srcId="{CAF06DDD-4DF6-4986-826A-28F7661F7440}" destId="{F06A705D-6A65-4B5A-A0EE-573A14433E79}" srcOrd="1" destOrd="0" presId="urn:microsoft.com/office/officeart/2018/5/layout/IconCircleLabelList"/>
    <dgm:cxn modelId="{D400D9AF-1AC7-4FF4-84BC-062E6E843BB2}" type="presParOf" srcId="{CAF06DDD-4DF6-4986-826A-28F7661F7440}" destId="{9A5AF47F-E28A-45A0-A621-9E9206826A34}" srcOrd="2" destOrd="0" presId="urn:microsoft.com/office/officeart/2018/5/layout/IconCircleLabelList"/>
    <dgm:cxn modelId="{37B59CFB-9332-409B-9AAC-ADDA9F61DDE7}" type="presParOf" srcId="{CAF06DDD-4DF6-4986-826A-28F7661F7440}" destId="{59068C3B-AFA4-4940-B6B1-A091E55575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8F6CE-333E-41BF-99FC-372DD2349E25}">
      <dsp:nvSpPr>
        <dsp:cNvPr id="0" name=""/>
        <dsp:cNvSpPr/>
      </dsp:nvSpPr>
      <dsp:spPr>
        <a:xfrm>
          <a:off x="1169581" y="21683"/>
          <a:ext cx="674444" cy="674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90214-3B85-4B12-8966-5727989C2425}">
      <dsp:nvSpPr>
        <dsp:cNvPr id="0" name=""/>
        <dsp:cNvSpPr/>
      </dsp:nvSpPr>
      <dsp:spPr>
        <a:xfrm>
          <a:off x="1311214" y="163316"/>
          <a:ext cx="391177" cy="391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58538-F54E-48A5-8A6A-B40B2344CEDE}">
      <dsp:nvSpPr>
        <dsp:cNvPr id="0" name=""/>
        <dsp:cNvSpPr/>
      </dsp:nvSpPr>
      <dsp:spPr>
        <a:xfrm>
          <a:off x="1988549" y="21683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Problem Statement</a:t>
          </a:r>
        </a:p>
      </dsp:txBody>
      <dsp:txXfrm>
        <a:off x="1988549" y="21683"/>
        <a:ext cx="1589761" cy="674444"/>
      </dsp:txXfrm>
    </dsp:sp>
    <dsp:sp modelId="{13CE5E0F-9C8D-402B-BDAF-97C21F7B8A43}">
      <dsp:nvSpPr>
        <dsp:cNvPr id="0" name=""/>
        <dsp:cNvSpPr/>
      </dsp:nvSpPr>
      <dsp:spPr>
        <a:xfrm>
          <a:off x="3855314" y="21683"/>
          <a:ext cx="674444" cy="674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3323F-DA9D-416E-91DF-C9F367C1EB8D}">
      <dsp:nvSpPr>
        <dsp:cNvPr id="0" name=""/>
        <dsp:cNvSpPr/>
      </dsp:nvSpPr>
      <dsp:spPr>
        <a:xfrm>
          <a:off x="3996948" y="163316"/>
          <a:ext cx="391177" cy="391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4EDF6-3926-41E2-ADE6-4AB250BA4896}">
      <dsp:nvSpPr>
        <dsp:cNvPr id="0" name=""/>
        <dsp:cNvSpPr/>
      </dsp:nvSpPr>
      <dsp:spPr>
        <a:xfrm>
          <a:off x="4674283" y="21683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House Sales Data</a:t>
          </a:r>
        </a:p>
      </dsp:txBody>
      <dsp:txXfrm>
        <a:off x="4674283" y="21683"/>
        <a:ext cx="1589761" cy="674444"/>
      </dsp:txXfrm>
    </dsp:sp>
    <dsp:sp modelId="{8D629C95-AF5E-43E9-BE66-22E87676B4D6}">
      <dsp:nvSpPr>
        <dsp:cNvPr id="0" name=""/>
        <dsp:cNvSpPr/>
      </dsp:nvSpPr>
      <dsp:spPr>
        <a:xfrm>
          <a:off x="6541048" y="21683"/>
          <a:ext cx="674444" cy="6744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33EEF-75FB-40AB-82CF-40B446D1368E}">
      <dsp:nvSpPr>
        <dsp:cNvPr id="0" name=""/>
        <dsp:cNvSpPr/>
      </dsp:nvSpPr>
      <dsp:spPr>
        <a:xfrm>
          <a:off x="6682682" y="163316"/>
          <a:ext cx="391177" cy="391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3B8C5-0769-4BF3-A653-6DB509FFA6E3}">
      <dsp:nvSpPr>
        <dsp:cNvPr id="0" name=""/>
        <dsp:cNvSpPr/>
      </dsp:nvSpPr>
      <dsp:spPr>
        <a:xfrm>
          <a:off x="7360017" y="21683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Data Cleaning</a:t>
          </a:r>
        </a:p>
      </dsp:txBody>
      <dsp:txXfrm>
        <a:off x="7360017" y="21683"/>
        <a:ext cx="1589761" cy="674444"/>
      </dsp:txXfrm>
    </dsp:sp>
    <dsp:sp modelId="{210E9177-2341-4DFB-81EB-8FE43A05EE8D}">
      <dsp:nvSpPr>
        <dsp:cNvPr id="0" name=""/>
        <dsp:cNvSpPr/>
      </dsp:nvSpPr>
      <dsp:spPr>
        <a:xfrm>
          <a:off x="1169581" y="1228459"/>
          <a:ext cx="674444" cy="6744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0EF19-9AA9-4B0E-A202-CF2E1D351E82}">
      <dsp:nvSpPr>
        <dsp:cNvPr id="0" name=""/>
        <dsp:cNvSpPr/>
      </dsp:nvSpPr>
      <dsp:spPr>
        <a:xfrm>
          <a:off x="1311214" y="1370093"/>
          <a:ext cx="391177" cy="391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C3429-18E1-432C-90B6-1F13C7C763FC}">
      <dsp:nvSpPr>
        <dsp:cNvPr id="0" name=""/>
        <dsp:cNvSpPr/>
      </dsp:nvSpPr>
      <dsp:spPr>
        <a:xfrm>
          <a:off x="1988549" y="1228459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Approach Towards Analysis</a:t>
          </a:r>
        </a:p>
      </dsp:txBody>
      <dsp:txXfrm>
        <a:off x="1988549" y="1228459"/>
        <a:ext cx="1589761" cy="674444"/>
      </dsp:txXfrm>
    </dsp:sp>
    <dsp:sp modelId="{1907B8CB-6010-4A12-9B55-4E6FAF4C8362}">
      <dsp:nvSpPr>
        <dsp:cNvPr id="0" name=""/>
        <dsp:cNvSpPr/>
      </dsp:nvSpPr>
      <dsp:spPr>
        <a:xfrm>
          <a:off x="3855314" y="1228459"/>
          <a:ext cx="674444" cy="6744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BFC98-4959-45A8-BE1C-4FBFBA6BAE20}">
      <dsp:nvSpPr>
        <dsp:cNvPr id="0" name=""/>
        <dsp:cNvSpPr/>
      </dsp:nvSpPr>
      <dsp:spPr>
        <a:xfrm>
          <a:off x="3996948" y="1370093"/>
          <a:ext cx="391177" cy="3911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6C0EA-8C35-4346-BD05-92EAA0E27BCA}">
      <dsp:nvSpPr>
        <dsp:cNvPr id="0" name=""/>
        <dsp:cNvSpPr/>
      </dsp:nvSpPr>
      <dsp:spPr>
        <a:xfrm>
          <a:off x="4674283" y="1228459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Descriptive Statistics</a:t>
          </a:r>
        </a:p>
      </dsp:txBody>
      <dsp:txXfrm>
        <a:off x="4674283" y="1228459"/>
        <a:ext cx="1589761" cy="674444"/>
      </dsp:txXfrm>
    </dsp:sp>
    <dsp:sp modelId="{3769FEF8-1CA2-4E53-8E69-0F0015C465E5}">
      <dsp:nvSpPr>
        <dsp:cNvPr id="0" name=""/>
        <dsp:cNvSpPr/>
      </dsp:nvSpPr>
      <dsp:spPr>
        <a:xfrm>
          <a:off x="6541048" y="1228459"/>
          <a:ext cx="674444" cy="674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115B5-F9F8-47FE-ACB8-C65F8C808291}">
      <dsp:nvSpPr>
        <dsp:cNvPr id="0" name=""/>
        <dsp:cNvSpPr/>
      </dsp:nvSpPr>
      <dsp:spPr>
        <a:xfrm>
          <a:off x="6682682" y="1370093"/>
          <a:ext cx="391177" cy="3911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BFE6B-22FD-4C02-AC15-30E5FE60E9C6}">
      <dsp:nvSpPr>
        <dsp:cNvPr id="0" name=""/>
        <dsp:cNvSpPr/>
      </dsp:nvSpPr>
      <dsp:spPr>
        <a:xfrm>
          <a:off x="7360017" y="1228459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Results</a:t>
          </a:r>
        </a:p>
      </dsp:txBody>
      <dsp:txXfrm>
        <a:off x="7360017" y="1228459"/>
        <a:ext cx="1589761" cy="674444"/>
      </dsp:txXfrm>
    </dsp:sp>
    <dsp:sp modelId="{46678707-E4FE-4494-B8C9-0E865F60B48D}">
      <dsp:nvSpPr>
        <dsp:cNvPr id="0" name=""/>
        <dsp:cNvSpPr/>
      </dsp:nvSpPr>
      <dsp:spPr>
        <a:xfrm>
          <a:off x="1169581" y="2435236"/>
          <a:ext cx="674444" cy="674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63C28-0E2E-4176-9844-4123F330AC9B}">
      <dsp:nvSpPr>
        <dsp:cNvPr id="0" name=""/>
        <dsp:cNvSpPr/>
      </dsp:nvSpPr>
      <dsp:spPr>
        <a:xfrm>
          <a:off x="1311214" y="2576869"/>
          <a:ext cx="391177" cy="39117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D8FF6-F69B-423B-9A60-B7E667F58172}">
      <dsp:nvSpPr>
        <dsp:cNvPr id="0" name=""/>
        <dsp:cNvSpPr/>
      </dsp:nvSpPr>
      <dsp:spPr>
        <a:xfrm>
          <a:off x="1988549" y="2435236"/>
          <a:ext cx="1589761" cy="67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+mn-cs"/>
            </a:rPr>
            <a:t>References</a:t>
          </a:r>
        </a:p>
      </dsp:txBody>
      <dsp:txXfrm>
        <a:off x="1988549" y="2435236"/>
        <a:ext cx="1589761" cy="674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2D5B1-B6EB-44F5-A56B-072972ED29F9}">
      <dsp:nvSpPr>
        <dsp:cNvPr id="0" name=""/>
        <dsp:cNvSpPr/>
      </dsp:nvSpPr>
      <dsp:spPr>
        <a:xfrm>
          <a:off x="167944" y="851539"/>
          <a:ext cx="813733" cy="8137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BD75D2-D64D-4BE5-A05D-84FC1C228A7D}">
      <dsp:nvSpPr>
        <dsp:cNvPr id="0" name=""/>
        <dsp:cNvSpPr/>
      </dsp:nvSpPr>
      <dsp:spPr>
        <a:xfrm>
          <a:off x="338828" y="1022423"/>
          <a:ext cx="471965" cy="471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EE9BE1-9AA2-473C-BF31-4B5B5CEFA269}">
      <dsp:nvSpPr>
        <dsp:cNvPr id="0" name=""/>
        <dsp:cNvSpPr/>
      </dsp:nvSpPr>
      <dsp:spPr>
        <a:xfrm>
          <a:off x="1141308" y="853264"/>
          <a:ext cx="2711041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</a:rPr>
            <a:t>Data is of house sales in King County, USA. King County includes Seattle which is largest city in States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</a:endParaRPr>
        </a:p>
      </dsp:txBody>
      <dsp:txXfrm>
        <a:off x="1141308" y="853264"/>
        <a:ext cx="2711041" cy="813733"/>
      </dsp:txXfrm>
    </dsp:sp>
    <dsp:sp modelId="{D9240E5E-5825-4217-A222-F6888C70F8BC}">
      <dsp:nvSpPr>
        <dsp:cNvPr id="0" name=""/>
        <dsp:cNvSpPr/>
      </dsp:nvSpPr>
      <dsp:spPr>
        <a:xfrm>
          <a:off x="4097784" y="828535"/>
          <a:ext cx="813733" cy="8137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6F3156-BE14-464C-90DF-37C1F91B41F8}">
      <dsp:nvSpPr>
        <dsp:cNvPr id="0" name=""/>
        <dsp:cNvSpPr/>
      </dsp:nvSpPr>
      <dsp:spPr>
        <a:xfrm>
          <a:off x="4268670" y="959920"/>
          <a:ext cx="471965" cy="471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34C28-5FDB-471A-9E87-307383BC237A}">
      <dsp:nvSpPr>
        <dsp:cNvPr id="0" name=""/>
        <dsp:cNvSpPr/>
      </dsp:nvSpPr>
      <dsp:spPr>
        <a:xfrm>
          <a:off x="5257776" y="833783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This data is about house prices from May 2014 to May 2015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sp:txBody>
      <dsp:txXfrm>
        <a:off x="5257776" y="833783"/>
        <a:ext cx="1918085" cy="813733"/>
      </dsp:txXfrm>
    </dsp:sp>
    <dsp:sp modelId="{B005B84C-C17A-40C9-9375-379DD7E4EB40}">
      <dsp:nvSpPr>
        <dsp:cNvPr id="0" name=""/>
        <dsp:cNvSpPr/>
      </dsp:nvSpPr>
      <dsp:spPr>
        <a:xfrm>
          <a:off x="7435842" y="824409"/>
          <a:ext cx="813733" cy="8137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57A2C0-E0F5-47D7-8046-DC508D36F9BC}">
      <dsp:nvSpPr>
        <dsp:cNvPr id="0" name=""/>
        <dsp:cNvSpPr/>
      </dsp:nvSpPr>
      <dsp:spPr>
        <a:xfrm>
          <a:off x="7624482" y="959920"/>
          <a:ext cx="471965" cy="471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391A5-8C82-4814-8784-968AB4968A01}">
      <dsp:nvSpPr>
        <dsp:cNvPr id="0" name=""/>
        <dsp:cNvSpPr/>
      </dsp:nvSpPr>
      <dsp:spPr>
        <a:xfrm>
          <a:off x="8201274" y="804123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     </a:t>
          </a:r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Source: Kaggle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sp:txBody>
      <dsp:txXfrm>
        <a:off x="8201274" y="804123"/>
        <a:ext cx="1918085" cy="813733"/>
      </dsp:txXfrm>
    </dsp:sp>
    <dsp:sp modelId="{F0CA4936-2B41-405A-9361-63BF321BF54C}">
      <dsp:nvSpPr>
        <dsp:cNvPr id="0" name=""/>
        <dsp:cNvSpPr/>
      </dsp:nvSpPr>
      <dsp:spPr>
        <a:xfrm>
          <a:off x="167944" y="2347432"/>
          <a:ext cx="813733" cy="8137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6DC202-D0B5-4F91-AB88-8A48541D2978}">
      <dsp:nvSpPr>
        <dsp:cNvPr id="0" name=""/>
        <dsp:cNvSpPr/>
      </dsp:nvSpPr>
      <dsp:spPr>
        <a:xfrm>
          <a:off x="338828" y="2518316"/>
          <a:ext cx="471965" cy="4719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029827-EB7A-4CB7-863B-2F85261B0E7F}">
      <dsp:nvSpPr>
        <dsp:cNvPr id="0" name=""/>
        <dsp:cNvSpPr/>
      </dsp:nvSpPr>
      <dsp:spPr>
        <a:xfrm>
          <a:off x="1156048" y="2347432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Data contains 21613 Observations and 21 Variables</a:t>
          </a:r>
          <a:endParaRPr lang="en-US" sz="1800" kern="1200" dirty="0">
            <a:solidFill>
              <a:srgbClr val="002060"/>
            </a:solidFill>
            <a:latin typeface="DengXian Light" panose="020B0503020204020204" pitchFamily="2" charset="-122"/>
            <a:ea typeface="DengXian Light" panose="020B0503020204020204" pitchFamily="2" charset="-122"/>
            <a:cs typeface="+mn-cs"/>
          </a:endParaRPr>
        </a:p>
      </dsp:txBody>
      <dsp:txXfrm>
        <a:off x="1156048" y="2347432"/>
        <a:ext cx="1918085" cy="813733"/>
      </dsp:txXfrm>
    </dsp:sp>
    <dsp:sp modelId="{4DA9A454-F030-43EB-ABF9-7F5E832ECA6E}">
      <dsp:nvSpPr>
        <dsp:cNvPr id="0" name=""/>
        <dsp:cNvSpPr/>
      </dsp:nvSpPr>
      <dsp:spPr>
        <a:xfrm>
          <a:off x="4162945" y="2320798"/>
          <a:ext cx="813733" cy="8137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B6B6DF-BD7E-4847-B251-228E5F433C5B}">
      <dsp:nvSpPr>
        <dsp:cNvPr id="0" name=""/>
        <dsp:cNvSpPr/>
      </dsp:nvSpPr>
      <dsp:spPr>
        <a:xfrm>
          <a:off x="4342709" y="2491683"/>
          <a:ext cx="471965" cy="4719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B2AE5C-6147-445C-9B94-ECB39439542F}">
      <dsp:nvSpPr>
        <dsp:cNvPr id="0" name=""/>
        <dsp:cNvSpPr/>
      </dsp:nvSpPr>
      <dsp:spPr>
        <a:xfrm>
          <a:off x="5213190" y="2365188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DengXian Light" panose="020B0503020204020204" pitchFamily="2" charset="-122"/>
              <a:ea typeface="DengXian Light" panose="020B0503020204020204" pitchFamily="2" charset="-122"/>
              <a:cs typeface="+mn-cs"/>
            </a:rPr>
            <a:t>Variables: House ID, Price and 19 more house features</a:t>
          </a:r>
        </a:p>
      </dsp:txBody>
      <dsp:txXfrm>
        <a:off x="5213190" y="2365188"/>
        <a:ext cx="1918085" cy="81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3CF7A-0850-48E9-9D01-172510FD3E37}">
      <dsp:nvSpPr>
        <dsp:cNvPr id="0" name=""/>
        <dsp:cNvSpPr/>
      </dsp:nvSpPr>
      <dsp:spPr>
        <a:xfrm>
          <a:off x="800671" y="314189"/>
          <a:ext cx="1256587" cy="12565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E674A-E62E-44F0-A39C-E55E86CE150C}">
      <dsp:nvSpPr>
        <dsp:cNvPr id="0" name=""/>
        <dsp:cNvSpPr/>
      </dsp:nvSpPr>
      <dsp:spPr>
        <a:xfrm>
          <a:off x="1068468" y="581987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590B6-4DD3-4B9B-A08F-808B92C481E8}">
      <dsp:nvSpPr>
        <dsp:cNvPr id="0" name=""/>
        <dsp:cNvSpPr/>
      </dsp:nvSpPr>
      <dsp:spPr>
        <a:xfrm>
          <a:off x="398975" y="1962174"/>
          <a:ext cx="205998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Data Cleaning</a:t>
          </a:r>
        </a:p>
      </dsp:txBody>
      <dsp:txXfrm>
        <a:off x="398975" y="1962174"/>
        <a:ext cx="2059980" cy="855000"/>
      </dsp:txXfrm>
    </dsp:sp>
    <dsp:sp modelId="{C9BAFFB5-9C94-4738-A079-2179BD448468}">
      <dsp:nvSpPr>
        <dsp:cNvPr id="0" name=""/>
        <dsp:cNvSpPr/>
      </dsp:nvSpPr>
      <dsp:spPr>
        <a:xfrm>
          <a:off x="3221147" y="314189"/>
          <a:ext cx="1256587" cy="12565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A8F780-92FD-430C-8AF3-810095B0DD2B}">
      <dsp:nvSpPr>
        <dsp:cNvPr id="0" name=""/>
        <dsp:cNvSpPr/>
      </dsp:nvSpPr>
      <dsp:spPr>
        <a:xfrm>
          <a:off x="3488945" y="581987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036341-5D1A-4C98-9C62-011B6A0D3BB0}">
      <dsp:nvSpPr>
        <dsp:cNvPr id="0" name=""/>
        <dsp:cNvSpPr/>
      </dsp:nvSpPr>
      <dsp:spPr>
        <a:xfrm>
          <a:off x="2819451" y="1962174"/>
          <a:ext cx="205998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Exploratory Data Analysis (EDA)</a:t>
          </a:r>
        </a:p>
      </dsp:txBody>
      <dsp:txXfrm>
        <a:off x="2819451" y="1962174"/>
        <a:ext cx="2059980" cy="855000"/>
      </dsp:txXfrm>
    </dsp:sp>
    <dsp:sp modelId="{654BEB25-FAC1-40D3-9D36-00F819AD47E3}">
      <dsp:nvSpPr>
        <dsp:cNvPr id="0" name=""/>
        <dsp:cNvSpPr/>
      </dsp:nvSpPr>
      <dsp:spPr>
        <a:xfrm>
          <a:off x="5641624" y="314189"/>
          <a:ext cx="1256587" cy="12565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08AE2-D600-438D-9139-58FEAAE65003}">
      <dsp:nvSpPr>
        <dsp:cNvPr id="0" name=""/>
        <dsp:cNvSpPr/>
      </dsp:nvSpPr>
      <dsp:spPr>
        <a:xfrm>
          <a:off x="5909421" y="581987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A241B1-02F9-443E-A67E-023BD8D00F2F}">
      <dsp:nvSpPr>
        <dsp:cNvPr id="0" name=""/>
        <dsp:cNvSpPr/>
      </dsp:nvSpPr>
      <dsp:spPr>
        <a:xfrm>
          <a:off x="5239928" y="1962174"/>
          <a:ext cx="205998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Statistical Data Analysis</a:t>
          </a:r>
        </a:p>
      </dsp:txBody>
      <dsp:txXfrm>
        <a:off x="5239928" y="1962174"/>
        <a:ext cx="2059980" cy="855000"/>
      </dsp:txXfrm>
    </dsp:sp>
    <dsp:sp modelId="{16AB3506-D91F-4762-A7A1-7CCC0004DEB3}">
      <dsp:nvSpPr>
        <dsp:cNvPr id="0" name=""/>
        <dsp:cNvSpPr/>
      </dsp:nvSpPr>
      <dsp:spPr>
        <a:xfrm>
          <a:off x="8062100" y="314189"/>
          <a:ext cx="1256587" cy="12565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705D-6A65-4B5A-A0EE-573A14433E79}">
      <dsp:nvSpPr>
        <dsp:cNvPr id="0" name=""/>
        <dsp:cNvSpPr/>
      </dsp:nvSpPr>
      <dsp:spPr>
        <a:xfrm>
          <a:off x="8329898" y="581987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68C3B-AFA4-4940-B6B1-A091E5557599}">
      <dsp:nvSpPr>
        <dsp:cNvPr id="0" name=""/>
        <dsp:cNvSpPr/>
      </dsp:nvSpPr>
      <dsp:spPr>
        <a:xfrm>
          <a:off x="7660404" y="1962174"/>
          <a:ext cx="205998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rPr>
            <a:t>Modeling</a:t>
          </a:r>
        </a:p>
      </dsp:txBody>
      <dsp:txXfrm>
        <a:off x="7660404" y="1962174"/>
        <a:ext cx="205998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699F-61E0-4DA5-8903-3B89C106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D2E6F-CBEF-4D95-AF1A-B61ECB1CA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A75FC-3028-4803-83C0-D7B25C04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7F636-BA2D-4C88-913E-9EC6137C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F03C2-B296-4EA2-8153-A381E740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1AD1-395C-43F4-B8BC-250BEEA9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967AB-245B-4811-A027-DB2AF527A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E478-9AF2-4AFF-ADF9-CC48028A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B155-093A-4E1C-9655-6888571D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2E89E-9C3E-47C6-9F65-73202BA0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FB4EF-DAA7-4CD2-8F47-94C303B95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102EB-19A2-4693-96E7-AB32BF14B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FA4DA-2284-4CD7-9E50-29B287E4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29A0-5748-40BA-B37B-ADF4E59E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BF3C7-531E-400E-98F1-A473BC92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7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7C10-4241-411E-927C-184FCCEE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68A6-57E0-468B-9CD0-25BB04D1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4029C-8AAF-49FF-8AC8-AFB0E57C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C1D81-60D0-416C-A980-21CD9775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ADBAB-0B9E-4DC9-B54B-91C65EA1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02D5-917D-47AC-94FB-BD37482E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2A656-4665-4BE2-9558-E98AEF38F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8033-DDB1-41F5-A029-47ED30D0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C8F76-4037-4A6B-817E-955E57EA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D5B8-FF60-4E36-846E-D823C0EB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F1CF-C89D-4F45-A295-9C487A9A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741D-110F-4152-8A4F-F3643483C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282D6-0801-4591-BB47-7B1D91B38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3ADF4-9D3E-4D80-8691-DB85A47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05851-A4E6-4142-8BF6-CC6F6B03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5AD8C-853C-4DDC-A9B0-B220BDD6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2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6F81-9088-463E-BEBB-C55D35ED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45FC-5D76-447E-9478-3AC99CB15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722C3-6BD1-4920-B7E0-2CA04B2DC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82C2A-8B40-413B-88F4-C8134795C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710DF-DF54-4E4F-A2D5-0B0F7F2B6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EFBA1-B1CE-4A25-90C2-DB67B925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61809-70CB-4AF7-8F13-7B789F56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541B1-9F7D-44C6-9032-B20E693E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AB1E-D212-40A3-B85F-989169B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F2870-F2F7-4709-B78B-3670A670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3D4FE-1D44-4037-B645-BA6853EC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7E7D6-DC8B-4F5E-A769-324908F5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5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2908A-FF54-4199-83D1-DB124610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E4B74-1175-4897-B38E-F8BDB18D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0F5E0-B625-49F8-9E2C-2803B8B1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4FE1-19C3-4787-A294-AF9D5B1C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5CFFA-4D80-4C51-9649-3978E132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2EDE6-542B-49A1-993B-B684E9DEA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C2F2B-BD31-4FF7-9977-EFBFA222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E58B5-CE02-4B97-8C36-B0D07D51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8C1A8-0BE7-48DF-BC8F-862B76B7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0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1349-B25D-4C36-933A-A4BB5094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C99FF-C740-47B0-8C64-FF4D9C0D3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CF2F9-1C06-4505-98C4-2FF74C2B7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FAF60-DCBA-46B3-A30D-E5AC31D0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D7EE-DAE1-45A8-B740-5D53508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B0178-F963-4EEA-A982-1D51F574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6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3DFB0-9D44-4EAD-9E12-9D2A1653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7AB80-F273-486B-ACFB-3E8E4B543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A17FD-344A-4F65-B0BA-FB6198576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125C0-58D1-4F1B-B833-3A0FA0DA932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7DBC-CEC0-4AA3-9608-7430BEB6C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B6BF4-52DD-443C-9DDE-3EBDAFB6F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244C-DD25-4318-846D-48790CC73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7B608-9435-4322-AA9A-28F39ED1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585" y="371957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1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House Price Analysis in King County, USA</a:t>
            </a:r>
          </a:p>
        </p:txBody>
      </p:sp>
      <p:sp>
        <p:nvSpPr>
          <p:cNvPr id="2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Graphic 13" descr="House">
            <a:extLst>
              <a:ext uri="{FF2B5EF4-FFF2-40B4-BE49-F238E27FC236}">
                <a16:creationId xmlns:a16="http://schemas.microsoft.com/office/drawing/2014/main" id="{3BEB1BC1-D412-4EBA-BAA1-908A2ED14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C408CF-6859-4B02-B0FC-A130DE68BB86}"/>
              </a:ext>
            </a:extLst>
          </p:cNvPr>
          <p:cNvSpPr txBox="1">
            <a:spLocks/>
          </p:cNvSpPr>
          <p:nvPr/>
        </p:nvSpPr>
        <p:spPr>
          <a:xfrm>
            <a:off x="804177" y="5417311"/>
            <a:ext cx="4805691" cy="8388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Partners</a:t>
            </a:r>
          </a:p>
          <a:p>
            <a:pPr algn="l"/>
            <a:r>
              <a:rPr lang="en-US" sz="1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Shreeniket Subhash Deshmukh	</a:t>
            </a:r>
          </a:p>
          <a:p>
            <a:pPr algn="l"/>
            <a:r>
              <a:rPr lang="en-US" sz="1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Shakya Ashok Munghate</a:t>
            </a:r>
          </a:p>
        </p:txBody>
      </p:sp>
    </p:spTree>
    <p:extLst>
      <p:ext uri="{BB962C8B-B14F-4D97-AF65-F5344CB8AC3E}">
        <p14:creationId xmlns:p14="http://schemas.microsoft.com/office/powerpoint/2010/main" val="11336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YoY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House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6DF74-8FE1-4BF0-8492-644250CE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 plot: Mean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1D9A9-7317-417F-96A6-705CC1D0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Bedroom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Price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161B610-793C-4C19-8DC9-67C0F1DF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BEDCE-25DE-4FF9-8599-FC512BB58B2A}"/>
              </a:ext>
            </a:extLst>
          </p:cNvPr>
          <p:cNvSpPr txBox="1"/>
          <p:nvPr/>
        </p:nvSpPr>
        <p:spPr>
          <a:xfrm>
            <a:off x="5212080" y="5791200"/>
            <a:ext cx="552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0.35, p value almost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7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House Price Distribution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DDCA5-8AD7-4FD5-AC57-8FBA7549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10328"/>
            <a:ext cx="5455917" cy="363061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5D2D7E8-4607-4B7F-B53F-2500289B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11544"/>
            <a:ext cx="5455917" cy="36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9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House Price Trend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EADF7D2-51BF-4378-AED7-B8CEAD9DA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House Price Trend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E7E77DA-DED4-4645-A52C-E65F92679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Boxplot: Water Facing Price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88FC5-6935-4BBB-9448-2888FC32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Scatter Plot: Price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DD36B55-C157-42E4-991D-14DA9D5C8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10328"/>
            <a:ext cx="5455917" cy="363061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80F4D9-4D56-4C7C-AA0C-C469AB95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10328"/>
            <a:ext cx="5455917" cy="36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11730-9DE8-4426-BC57-C30871B0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Size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1435970-E977-47CE-8AD5-3DC73A31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9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BC4FF-9192-4245-BE9F-E6F3E01D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Agenda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5A340C-B587-4B5E-9F43-48104B3D14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7767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499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Price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22F192-E046-425B-BF16-8DA195B0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Linear Model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F920A-C9E1-4E09-B1C4-008E0B52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1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EFA55E2-878C-4014-B35A-F35C57456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5269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3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LASSO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F920A-C9E1-4E09-B1C4-008E0B52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8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RMSE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98DF44-804F-44B3-9A4D-56740A614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86216"/>
              </p:ext>
            </p:extLst>
          </p:nvPr>
        </p:nvGraphicFramePr>
        <p:xfrm>
          <a:off x="5120640" y="1879270"/>
          <a:ext cx="5433814" cy="2605953"/>
        </p:xfrm>
        <a:graphic>
          <a:graphicData uri="http://schemas.openxmlformats.org/drawingml/2006/table">
            <a:tbl>
              <a:tblPr firstRow="1" bandRow="1"/>
              <a:tblGrid>
                <a:gridCol w="2806474">
                  <a:extLst>
                    <a:ext uri="{9D8B030D-6E8A-4147-A177-3AD203B41FA5}">
                      <a16:colId xmlns:a16="http://schemas.microsoft.com/office/drawing/2014/main" val="1425169312"/>
                    </a:ext>
                  </a:extLst>
                </a:gridCol>
                <a:gridCol w="2627340">
                  <a:extLst>
                    <a:ext uri="{9D8B030D-6E8A-4147-A177-3AD203B41FA5}">
                      <a16:colId xmlns:a16="http://schemas.microsoft.com/office/drawing/2014/main" val="2028742195"/>
                    </a:ext>
                  </a:extLst>
                </a:gridCol>
              </a:tblGrid>
              <a:tr h="6041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Regression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RMSE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0749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Linear Model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206297.9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6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Random Forest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136519.3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6898"/>
                  </a:ext>
                </a:extLst>
              </a:tr>
              <a:tr h="6041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LASSO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206457.5</a:t>
                      </a:r>
                    </a:p>
                  </a:txBody>
                  <a:tcPr marL="14968" marR="14968" marT="14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7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8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FDD0DD-3156-47A1-B217-3627065A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C203-328B-4D6F-B04E-F2B4DA6D9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House Sales in King County, USA. (2019). Kaggle.com. Retrieved 14 February 2019, from https://www.kaggle.com/harlfoxem/housesalesprediction</a:t>
            </a:r>
          </a:p>
          <a:p>
            <a:r>
              <a:rPr lang="en-US" sz="32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 Introduction to </a:t>
            </a:r>
            <a:r>
              <a:rPr lang="en-US" sz="3200" dirty="0" err="1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corrplot</a:t>
            </a:r>
            <a:r>
              <a:rPr lang="en-US" sz="32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Package. (2019). Cran.r-project.org. Retrieved 14 February 2019, from https://cran.r-project.org/web/packages/corrplot/vignettes/corrplot-intro.html</a:t>
            </a:r>
          </a:p>
          <a:p>
            <a:r>
              <a:rPr lang="en-US" sz="32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The Random Forest Algorithm – Towards Data Science. (2018). Towards Data Science. Retrieved 14 February 2019, from https://towardsdatascience.com/the-random-forest-algorithm-d457d499ffcd</a:t>
            </a:r>
          </a:p>
          <a:p>
            <a:r>
              <a:rPr lang="en-US" sz="32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Analytics, B., &amp; A comprehensive beginners guide for Linear, R. (2017). A comprehensive beginners guide for Linear, Ridge and Lasso Regression. Analytics Vidhya. Retrieved 14 February 2019, from https://www.analyticsvidhya.com/blog/2017/06/a-comprehensive-guide-for-linear-ridge-and-lasso-regression/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3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992E5-88B3-46D1-91B9-A8BD1C63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947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A62C1-B6AF-4202-9233-3FAF58F5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1E40E-D587-44FC-A930-2104DEB3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One of the very important considerations while buying a house is the valuation of the house after some years from now. 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How would a Real-Estate company decide the current sale price of a new apartment? 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Housing price is not just dependent on what locality it belongs to. There are more factors responsible for this dynamic pricing. 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In this project, we evaluate the statistical relationships between the different independent variables and the housing price and design a model which can predict the sale price of a property based on these variables.</a:t>
            </a:r>
            <a:endParaRPr lang="en-US" sz="20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05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CFC5D-8886-42E5-8140-0B79E0F5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House Sales Data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AEF2530-B933-46D9-B9E3-ACBB9C02C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283951"/>
              </p:ext>
            </p:extLst>
          </p:nvPr>
        </p:nvGraphicFramePr>
        <p:xfrm>
          <a:off x="1036320" y="2672179"/>
          <a:ext cx="10119360" cy="4012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49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D1B4B-07F2-452A-BD5D-676394C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Approach Towards Analysis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5C86433-B801-4862-9707-DCCC1FE93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395861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86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D1B4B-07F2-452A-BD5D-676394C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Approach Towards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CFC2-7EC2-4A7B-8933-F7A4CA45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48" y="2753936"/>
            <a:ext cx="10515600" cy="359632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Performed data cleaning and exploratory data analysis of properties in King County, USA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Performed the analysis of change in house sales price based on number of bedrooms, house size, location, year built, etc.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Displayed the data on Maps based on house price and house size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Performed Correlation Analysis and checked the relationship between the variables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Used Linear Model, Random Forest and LASSO in order to make predictions of the house price and also compared the accuracy of each model</a:t>
            </a:r>
          </a:p>
        </p:txBody>
      </p:sp>
    </p:spTree>
    <p:extLst>
      <p:ext uri="{BB962C8B-B14F-4D97-AF65-F5344CB8AC3E}">
        <p14:creationId xmlns:p14="http://schemas.microsoft.com/office/powerpoint/2010/main" val="49896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96D32-5A7C-4410-8019-F702BA15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 Cleaning</a:t>
            </a:r>
            <a:endParaRPr lang="en-US" sz="4000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2B34A-124C-4E5D-B2F3-E4B8B37B8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Duplicate Columns Removed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NA Values Removed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Date Column is in “YYYYMMDDT000000” format. It is converted into “YYYY-MM-DD”</a:t>
            </a:r>
          </a:p>
          <a:p>
            <a:pPr algn="just"/>
            <a:endParaRPr lang="en-US" sz="2400" dirty="0">
              <a:solidFill>
                <a:srgbClr val="002060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14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F279B-2A10-4661-AE19-CF4076F7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Descriptive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E63A6F-CB4E-4D79-8EBD-548F5396C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094392"/>
              </p:ext>
            </p:extLst>
          </p:nvPr>
        </p:nvGraphicFramePr>
        <p:xfrm>
          <a:off x="1504535" y="2899956"/>
          <a:ext cx="9182932" cy="3131364"/>
        </p:xfrm>
        <a:graphic>
          <a:graphicData uri="http://schemas.openxmlformats.org/drawingml/2006/table">
            <a:tbl>
              <a:tblPr/>
              <a:tblGrid>
                <a:gridCol w="1432752">
                  <a:extLst>
                    <a:ext uri="{9D8B030D-6E8A-4147-A177-3AD203B41FA5}">
                      <a16:colId xmlns:a16="http://schemas.microsoft.com/office/drawing/2014/main" val="3311976992"/>
                    </a:ext>
                  </a:extLst>
                </a:gridCol>
                <a:gridCol w="1846543">
                  <a:extLst>
                    <a:ext uri="{9D8B030D-6E8A-4147-A177-3AD203B41FA5}">
                      <a16:colId xmlns:a16="http://schemas.microsoft.com/office/drawing/2014/main" val="1644869596"/>
                    </a:ext>
                  </a:extLst>
                </a:gridCol>
                <a:gridCol w="1817449">
                  <a:extLst>
                    <a:ext uri="{9D8B030D-6E8A-4147-A177-3AD203B41FA5}">
                      <a16:colId xmlns:a16="http://schemas.microsoft.com/office/drawing/2014/main" val="2300330293"/>
                    </a:ext>
                  </a:extLst>
                </a:gridCol>
                <a:gridCol w="1913784">
                  <a:extLst>
                    <a:ext uri="{9D8B030D-6E8A-4147-A177-3AD203B41FA5}">
                      <a16:colId xmlns:a16="http://schemas.microsoft.com/office/drawing/2014/main" val="2612033943"/>
                    </a:ext>
                  </a:extLst>
                </a:gridCol>
                <a:gridCol w="2172404">
                  <a:extLst>
                    <a:ext uri="{9D8B030D-6E8A-4147-A177-3AD203B41FA5}">
                      <a16:colId xmlns:a16="http://schemas.microsoft.com/office/drawing/2014/main" val="579124931"/>
                    </a:ext>
                  </a:extLst>
                </a:gridCol>
              </a:tblGrid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 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Price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Bedrooms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Bathrooms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Area (</a:t>
                      </a:r>
                      <a:r>
                        <a:rPr lang="en-US" sz="2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sqft</a:t>
                      </a:r>
                      <a:r>
                        <a:rPr lang="en-US" sz="29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)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361287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Mean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540088.14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3.37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2.11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2079.9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2328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Std.Dev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367127.2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0.93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0.77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918.44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906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Min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75000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290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9337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Median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450000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2.25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1910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07842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Max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7700000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33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8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13540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31" marR="12931" marT="129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3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79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8FCD-A8A4-4BB2-8E8D-9EE6CB93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76791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House Count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56829E-5F0E-4530-B469-44CE8D7E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42"/>
            <a:ext cx="6780700" cy="4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415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DengXian Light</vt:lpstr>
      <vt:lpstr>Arial</vt:lpstr>
      <vt:lpstr>Calibri</vt:lpstr>
      <vt:lpstr>Calibri Light</vt:lpstr>
      <vt:lpstr>Office Theme</vt:lpstr>
      <vt:lpstr>House Price Analysis in King County, USA</vt:lpstr>
      <vt:lpstr>Agenda </vt:lpstr>
      <vt:lpstr>Problem Statement</vt:lpstr>
      <vt:lpstr>House Sales Data</vt:lpstr>
      <vt:lpstr>Approach Towards Analysis</vt:lpstr>
      <vt:lpstr>Approach Towards Analysis</vt:lpstr>
      <vt:lpstr>Data Cleaning</vt:lpstr>
      <vt:lpstr>Descriptive Statistics</vt:lpstr>
      <vt:lpstr>House Count</vt:lpstr>
      <vt:lpstr> YoY House Count </vt:lpstr>
      <vt:lpstr>Bar plot: Mean Price</vt:lpstr>
      <vt:lpstr>Bedroom  vs  Price</vt:lpstr>
      <vt:lpstr>House Price Distribution</vt:lpstr>
      <vt:lpstr>House Price Trend</vt:lpstr>
      <vt:lpstr>House Price Trend</vt:lpstr>
      <vt:lpstr>Boxplot: Water Facing Price</vt:lpstr>
      <vt:lpstr>Scatter Plot: Price</vt:lpstr>
      <vt:lpstr>Correlation Plot</vt:lpstr>
      <vt:lpstr>Mapping  Size</vt:lpstr>
      <vt:lpstr>Mapping Price</vt:lpstr>
      <vt:lpstr>Linear Model</vt:lpstr>
      <vt:lpstr>Random Forest</vt:lpstr>
      <vt:lpstr>LASSO</vt:lpstr>
      <vt:lpstr>RMSE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Analysis in King County, USA</dc:title>
  <dc:creator>Shreeniket Deshmukh</dc:creator>
  <cp:lastModifiedBy>Shreeniket Deshmukh</cp:lastModifiedBy>
  <cp:revision>1</cp:revision>
  <dcterms:created xsi:type="dcterms:W3CDTF">2019-02-14T19:52:07Z</dcterms:created>
  <dcterms:modified xsi:type="dcterms:W3CDTF">2019-02-14T21:12:11Z</dcterms:modified>
</cp:coreProperties>
</file>